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2.xml" ContentType="application/vnd.openxmlformats-officedocument.presentationml.notesSlide+xml"/>
  <Override PartName="/ppt/tags/tag6.xml" ContentType="application/vnd.openxmlformats-officedocument.presentationml.tags+xml"/>
  <Override PartName="/ppt/notesSlides/notesSlide3.xml" ContentType="application/vnd.openxmlformats-officedocument.presentationml.notesSlide+xml"/>
  <Override PartName="/ppt/tags/tag7.xml" ContentType="application/vnd.openxmlformats-officedocument.presentationml.tags+xml"/>
  <Override PartName="/ppt/notesSlides/notesSlide4.xml" ContentType="application/vnd.openxmlformats-officedocument.presentationml.notesSlid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5.xml" ContentType="application/vnd.openxmlformats-officedocument.presentationml.notesSlid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6.xml" ContentType="application/vnd.openxmlformats-officedocument.presentationml.notesSlide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7.xml" ContentType="application/vnd.openxmlformats-officedocument.presentationml.notesSlide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notesSlides/notesSlide8.xml" ContentType="application/vnd.openxmlformats-officedocument.presentationml.notesSlide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notesSlides/notesSlide9.xml" ContentType="application/vnd.openxmlformats-officedocument.presentationml.notesSlide+xml"/>
  <Override PartName="/ppt/tags/tag20.xml" ContentType="application/vnd.openxmlformats-officedocument.presentationml.tags+xml"/>
  <Override PartName="/ppt/notesSlides/notesSlide10.xml" ContentType="application/vnd.openxmlformats-officedocument.presentationml.notesSlide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notesSlides/notesSlide11.xml" ContentType="application/vnd.openxmlformats-officedocument.presentationml.notesSlide+xml"/>
  <Override PartName="/ppt/tags/tag24.xml" ContentType="application/vnd.openxmlformats-officedocument.presentationml.tags+xml"/>
  <Override PartName="/ppt/notesSlides/notesSlide12.xml" ContentType="application/vnd.openxmlformats-officedocument.presentationml.notesSlide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notesSlides/notesSlide13.xml" ContentType="application/vnd.openxmlformats-officedocument.presentationml.notesSlide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notesSlides/notesSlide14.xml" ContentType="application/vnd.openxmlformats-officedocument.presentationml.notesSlide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notesSlides/notesSlide15.xml" ContentType="application/vnd.openxmlformats-officedocument.presentationml.notesSlide+xml"/>
  <Override PartName="/ppt/embeddings/oleObject3.bin" ContentType="application/vnd.openxmlformats-officedocument.oleObject"/>
  <Override PartName="/ppt/embeddings/oleObject4.bin" ContentType="application/vnd.openxmlformats-officedocument.oleObject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notesSlides/notesSlide16.xml" ContentType="application/vnd.openxmlformats-officedocument.presentationml.notesSlide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notesSlides/notesSlide17.xml" ContentType="application/vnd.openxmlformats-officedocument.presentationml.notesSlide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notesSlides/notesSlide18.xml" ContentType="application/vnd.openxmlformats-officedocument.presentationml.notesSlide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notesSlides/notesSlide19.xml" ContentType="application/vnd.openxmlformats-officedocument.presentationml.notesSlide+xml"/>
  <Override PartName="/ppt/tags/tag46.xml" ContentType="application/vnd.openxmlformats-officedocument.presentationml.tags+xml"/>
  <Override PartName="/ppt/notesSlides/notesSlide20.xml" ContentType="application/vnd.openxmlformats-officedocument.presentationml.notesSlide+xml"/>
  <Override PartName="/ppt/tags/tag47.xml" ContentType="application/vnd.openxmlformats-officedocument.presentationml.tags+xml"/>
  <Override PartName="/ppt/notesSlides/notesSlide21.xml" ContentType="application/vnd.openxmlformats-officedocument.presentationml.notesSlide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notesSlides/notesSlide22.xml" ContentType="application/vnd.openxmlformats-officedocument.presentationml.notesSlide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notesSlides/notesSlide23.xml" ContentType="application/vnd.openxmlformats-officedocument.presentationml.notesSlide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notesSlides/notesSlide24.xml" ContentType="application/vnd.openxmlformats-officedocument.presentationml.notesSlide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notesSlides/notesSlide25.xml" ContentType="application/vnd.openxmlformats-officedocument.presentationml.notesSlide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notesSlides/notesSlide26.xml" ContentType="application/vnd.openxmlformats-officedocument.presentationml.notesSlide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notesSlides/notesSlide27.xml" ContentType="application/vnd.openxmlformats-officedocument.presentationml.notesSlide+xml"/>
  <Override PartName="/ppt/embeddings/oleObject5.bin" ContentType="application/vnd.openxmlformats-officedocument.oleObject"/>
  <Override PartName="/ppt/embeddings/oleObject6.bin" ContentType="application/vnd.openxmlformats-officedocument.oleObject"/>
  <Override PartName="/ppt/embeddings/oleObject7.bin" ContentType="application/vnd.openxmlformats-officedocument.oleObject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notesSlides/notesSlide28.xml" ContentType="application/vnd.openxmlformats-officedocument.presentationml.notesSlide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notesSlides/notesSlide29.xml" ContentType="application/vnd.openxmlformats-officedocument.presentationml.notesSlide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notesSlides/notesSlide30.xml" ContentType="application/vnd.openxmlformats-officedocument.presentationml.notesSlide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notesSlides/notesSlide31.xml" ContentType="application/vnd.openxmlformats-officedocument.presentationml.notesSlide+xml"/>
  <Override PartName="/ppt/embeddings/oleObject8.bin" ContentType="application/vnd.openxmlformats-officedocument.oleObject"/>
  <Override PartName="/ppt/embeddings/oleObject9.bin" ContentType="application/vnd.openxmlformats-officedocument.oleObject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notesSlides/notesSlide32.xml" ContentType="application/vnd.openxmlformats-officedocument.presentationml.notesSlide+xml"/>
  <Override PartName="/ppt/embeddings/oleObject10.bin" ContentType="application/vnd.openxmlformats-officedocument.oleObject"/>
  <Override PartName="/ppt/embeddings/oleObject11.bin" ContentType="application/vnd.openxmlformats-officedocument.oleObject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notesSlides/notesSlide33.xml" ContentType="application/vnd.openxmlformats-officedocument.presentationml.notesSlide+xml"/>
  <Override PartName="/ppt/embeddings/oleObject12.bin" ContentType="application/vnd.openxmlformats-officedocument.oleObject"/>
  <Override PartName="/ppt/embeddings/oleObject13.bin" ContentType="application/vnd.openxmlformats-officedocument.oleObject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notesSlides/notesSlide34.xml" ContentType="application/vnd.openxmlformats-officedocument.presentationml.notesSlide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notesSlides/notesSlide35.xml" ContentType="application/vnd.openxmlformats-officedocument.presentationml.notesSlide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notesSlides/notesSlide36.xml" ContentType="application/vnd.openxmlformats-officedocument.presentationml.notesSlide+xml"/>
  <Override PartName="/ppt/embeddings/oleObject14.bin" ContentType="application/vnd.openxmlformats-officedocument.oleObject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notesSlides/notesSlide37.xml" ContentType="application/vnd.openxmlformats-officedocument.presentationml.notesSlide+xml"/>
  <Override PartName="/ppt/embeddings/oleObject15.bin" ContentType="application/vnd.openxmlformats-officedocument.oleObject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notesSlides/notesSlide38.xml" ContentType="application/vnd.openxmlformats-officedocument.presentationml.notesSlide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notesSlides/notesSlide39.xml" ContentType="application/vnd.openxmlformats-officedocument.presentationml.notesSlide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notesSlides/notesSlide40.xml" ContentType="application/vnd.openxmlformats-officedocument.presentationml.notesSlide+xml"/>
  <Override PartName="/ppt/embeddings/oleObject16.bin" ContentType="application/vnd.openxmlformats-officedocument.oleObject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notesSlides/notesSlide41.xml" ContentType="application/vnd.openxmlformats-officedocument.presentationml.notesSlide+xml"/>
  <Override PartName="/ppt/embeddings/oleObject17.bin" ContentType="application/vnd.openxmlformats-officedocument.oleObject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notesSlides/notesSlide42.xml" ContentType="application/vnd.openxmlformats-officedocument.presentationml.notesSlide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notesSlides/notesSlide43.xml" ContentType="application/vnd.openxmlformats-officedocument.presentationml.notesSlide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notesSlides/notesSlide44.xml" ContentType="application/vnd.openxmlformats-officedocument.presentationml.notesSlide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notesSlides/notesSlide45.xml" ContentType="application/vnd.openxmlformats-officedocument.presentationml.notesSlide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notesSlides/notesSlide46.xml" ContentType="application/vnd.openxmlformats-officedocument.presentationml.notesSlide+xml"/>
  <Override PartName="/ppt/embeddings/oleObject18.bin" ContentType="application/vnd.openxmlformats-officedocument.oleObject"/>
  <Override PartName="/ppt/embeddings/oleObject19.bin" ContentType="application/vnd.openxmlformats-officedocument.oleObject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notesSlides/notesSlide47.xml" ContentType="application/vnd.openxmlformats-officedocument.presentationml.notesSlide+xml"/>
  <Override PartName="/ppt/embeddings/oleObject20.bin" ContentType="application/vnd.openxmlformats-officedocument.oleObject"/>
  <Override PartName="/ppt/embeddings/oleObject21.bin" ContentType="application/vnd.openxmlformats-officedocument.oleObject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notesSlides/notesSlide48.xml" ContentType="application/vnd.openxmlformats-officedocument.presentationml.notesSlide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notesSlides/notesSlide49.xml" ContentType="application/vnd.openxmlformats-officedocument.presentationml.notesSlide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notesSlides/notesSlide50.xml" ContentType="application/vnd.openxmlformats-officedocument.presentationml.notesSlide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notesSlides/notesSlide51.xml" ContentType="application/vnd.openxmlformats-officedocument.presentationml.notesSlide+xml"/>
  <Override PartName="/ppt/embeddings/oleObject22.bin" ContentType="application/vnd.openxmlformats-officedocument.oleObject"/>
  <Override PartName="/ppt/tags/tag130.xml" ContentType="application/vnd.openxmlformats-officedocument.presentationml.tags+xml"/>
  <Override PartName="/ppt/notesSlides/notesSlide52.xml" ContentType="application/vnd.openxmlformats-officedocument.presentationml.notesSlide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notesSlides/notesSlide53.xml" ContentType="application/vnd.openxmlformats-officedocument.presentationml.notesSlide+xml"/>
  <Override PartName="/ppt/embeddings/oleObject23.bin" ContentType="application/vnd.openxmlformats-officedocument.oleObject"/>
  <Override PartName="/ppt/embeddings/oleObject24.bin" ContentType="application/vnd.openxmlformats-officedocument.oleObject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notesSlides/notesSlide54.xml" ContentType="application/vnd.openxmlformats-officedocument.presentationml.notesSlide+xml"/>
  <Override PartName="/ppt/embeddings/oleObject25.bin" ContentType="application/vnd.openxmlformats-officedocument.oleObject"/>
  <Override PartName="/ppt/embeddings/oleObject26.bin" ContentType="application/vnd.openxmlformats-officedocument.oleObject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notesSlides/notesSlide55.xml" ContentType="application/vnd.openxmlformats-officedocument.presentationml.notesSlide+xml"/>
  <Override PartName="/ppt/embeddings/oleObject27.bin" ContentType="application/vnd.openxmlformats-officedocument.oleObject"/>
  <Override PartName="/ppt/embeddings/oleObject28.bin" ContentType="application/vnd.openxmlformats-officedocument.oleObject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notesSlides/notesSlide56.xml" ContentType="application/vnd.openxmlformats-officedocument.presentationml.notesSlide+xml"/>
  <Override PartName="/ppt/embeddings/oleObject29.bin" ContentType="application/vnd.openxmlformats-officedocument.oleObject"/>
  <Override PartName="/ppt/embeddings/oleObject30.bin" ContentType="application/vnd.openxmlformats-officedocument.oleObject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notesSlides/notesSlide57.xml" ContentType="application/vnd.openxmlformats-officedocument.presentationml.notesSlide+xml"/>
  <Override PartName="/ppt/embeddings/oleObject31.bin" ContentType="application/vnd.openxmlformats-officedocument.oleObject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notesSlides/notesSlide58.xml" ContentType="application/vnd.openxmlformats-officedocument.presentationml.notesSlide+xml"/>
  <Override PartName="/ppt/embeddings/oleObject32.bin" ContentType="application/vnd.openxmlformats-officedocument.oleObject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notesSlides/notesSlide59.xml" ContentType="application/vnd.openxmlformats-officedocument.presentationml.notesSlide+xml"/>
  <Override PartName="/ppt/embeddings/oleObject33.bin" ContentType="application/vnd.openxmlformats-officedocument.oleObject"/>
  <Override PartName="/ppt/embeddings/oleObject34.bin" ContentType="application/vnd.openxmlformats-officedocument.oleObject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notesSlides/notesSlide60.xml" ContentType="application/vnd.openxmlformats-officedocument.presentationml.notesSlide+xml"/>
  <Override PartName="/ppt/embeddings/oleObject35.bin" ContentType="application/vnd.openxmlformats-officedocument.oleObject"/>
  <Override PartName="/ppt/embeddings/oleObject36.bin" ContentType="application/vnd.openxmlformats-officedocument.oleObject"/>
  <Override PartName="/ppt/tags/tag154.xml" ContentType="application/vnd.openxmlformats-officedocument.presentationml.tags+xml"/>
  <Override PartName="/ppt/notesSlides/notesSlide61.xml" ContentType="application/vnd.openxmlformats-officedocument.presentationml.notesSlide+xml"/>
  <Override PartName="/ppt/tags/tag155.xml" ContentType="application/vnd.openxmlformats-officedocument.presentationml.tags+xml"/>
  <Override PartName="/ppt/notesSlides/notesSlide62.xml" ContentType="application/vnd.openxmlformats-officedocument.presentationml.notesSlide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notesSlides/notesSlide63.xml" ContentType="application/vnd.openxmlformats-officedocument.presentationml.notesSlide+xml"/>
  <Override PartName="/ppt/embeddings/oleObject37.bin" ContentType="application/vnd.openxmlformats-officedocument.oleObject"/>
  <Override PartName="/ppt/tags/tag158.xml" ContentType="application/vnd.openxmlformats-officedocument.presentationml.tags+xml"/>
  <Override PartName="/ppt/notesSlides/notesSlide64.xml" ContentType="application/vnd.openxmlformats-officedocument.presentationml.notesSlide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notesSlides/notesSlide65.xml" ContentType="application/vnd.openxmlformats-officedocument.presentationml.notesSlide+xml"/>
  <Override PartName="/ppt/embeddings/oleObject38.bin" ContentType="application/vnd.openxmlformats-officedocument.oleObject"/>
  <Override PartName="/ppt/embeddings/oleObject39.bin" ContentType="application/vnd.openxmlformats-officedocument.oleObject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notesSlides/notesSlide66.xml" ContentType="application/vnd.openxmlformats-officedocument.presentationml.notesSlide+xml"/>
  <Override PartName="/ppt/embeddings/oleObject40.bin" ContentType="application/vnd.openxmlformats-officedocument.oleObject"/>
  <Override PartName="/ppt/embeddings/oleObject41.bin" ContentType="application/vnd.openxmlformats-officedocument.oleObject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notesSlides/notesSlide67.xml" ContentType="application/vnd.openxmlformats-officedocument.presentationml.notesSlide+xml"/>
  <Override PartName="/ppt/embeddings/oleObject42.bin" ContentType="application/vnd.openxmlformats-officedocument.oleObject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notesSlides/notesSlide68.xml" ContentType="application/vnd.openxmlformats-officedocument.presentationml.notesSlide+xml"/>
  <Override PartName="/ppt/embeddings/oleObject43.bin" ContentType="application/vnd.openxmlformats-officedocument.oleObject"/>
  <Override PartName="/ppt/embeddings/oleObject44.bin" ContentType="application/vnd.openxmlformats-officedocument.oleObject"/>
  <Override PartName="/ppt/embeddings/oleObject45.bin" ContentType="application/vnd.openxmlformats-officedocument.oleObject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notesSlides/notesSlide69.xml" ContentType="application/vnd.openxmlformats-officedocument.presentationml.notesSlide+xml"/>
  <Override PartName="/ppt/embeddings/oleObject46.bin" ContentType="application/vnd.openxmlformats-officedocument.oleObject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notesSlides/notesSlide70.xml" ContentType="application/vnd.openxmlformats-officedocument.presentationml.notesSlide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notesSlides/notesSlide71.xml" ContentType="application/vnd.openxmlformats-officedocument.presentationml.notesSlide+xml"/>
  <Override PartName="/ppt/embeddings/oleObject47.bin" ContentType="application/vnd.openxmlformats-officedocument.oleObject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notesSlides/notesSlide72.xml" ContentType="application/vnd.openxmlformats-officedocument.presentationml.notesSlide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notesSlides/notesSlide73.xml" ContentType="application/vnd.openxmlformats-officedocument.presentationml.notesSlide+xml"/>
  <Override PartName="/ppt/embeddings/oleObject48.bin" ContentType="application/vnd.openxmlformats-officedocument.oleObject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notesSlides/notesSlide74.xml" ContentType="application/vnd.openxmlformats-officedocument.presentationml.notesSlide+xml"/>
  <Override PartName="/ppt/embeddings/oleObject49.bin" ContentType="application/vnd.openxmlformats-officedocument.oleObject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notesSlides/notesSlide75.xml" ContentType="application/vnd.openxmlformats-officedocument.presentationml.notesSlide+xml"/>
  <Override PartName="/ppt/embeddings/oleObject50.bin" ContentType="application/vnd.openxmlformats-officedocument.oleObject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notesSlides/notesSlide76.xml" ContentType="application/vnd.openxmlformats-officedocument.presentationml.notesSlide+xml"/>
  <Override PartName="/ppt/embeddings/oleObject51.bin" ContentType="application/vnd.openxmlformats-officedocument.oleObject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notesSlides/notesSlide77.xml" ContentType="application/vnd.openxmlformats-officedocument.presentationml.notesSlide+xml"/>
  <Override PartName="/ppt/embeddings/oleObject52.bin" ContentType="application/vnd.openxmlformats-officedocument.oleObject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notesSlides/notesSlide78.xml" ContentType="application/vnd.openxmlformats-officedocument.presentationml.notesSlide+xml"/>
  <Override PartName="/ppt/embeddings/oleObject53.bin" ContentType="application/vnd.openxmlformats-officedocument.oleObject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notesSlides/notesSlide79.xml" ContentType="application/vnd.openxmlformats-officedocument.presentationml.notesSlide+xml"/>
  <Override PartName="/ppt/embeddings/oleObject54.bin" ContentType="application/vnd.openxmlformats-officedocument.oleObject"/>
  <Override PartName="/ppt/embeddings/oleObject55.bin" ContentType="application/vnd.openxmlformats-officedocument.oleObject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notesSlides/notesSlide80.xml" ContentType="application/vnd.openxmlformats-officedocument.presentationml.notesSlide+xml"/>
  <Override PartName="/ppt/embeddings/oleObject56.bin" ContentType="application/vnd.openxmlformats-officedocument.oleObject"/>
  <Override PartName="/ppt/embeddings/oleObject57.bin" ContentType="application/vnd.openxmlformats-officedocument.oleObject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notesSlides/notesSlide81.xml" ContentType="application/vnd.openxmlformats-officedocument.presentationml.notesSlide+xml"/>
  <Override PartName="/ppt/embeddings/oleObject58.bin" ContentType="application/vnd.openxmlformats-officedocument.oleObject"/>
  <Override PartName="/ppt/embeddings/oleObject59.bin" ContentType="application/vnd.openxmlformats-officedocument.oleObject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notesSlides/notesSlide82.xml" ContentType="application/vnd.openxmlformats-officedocument.presentationml.notesSlide+xml"/>
  <Override PartName="/ppt/embeddings/oleObject60.bin" ContentType="application/vnd.openxmlformats-officedocument.oleObject"/>
  <Override PartName="/ppt/embeddings/oleObject61.bin" ContentType="application/vnd.openxmlformats-officedocument.oleObject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notesSlides/notesSlide83.xml" ContentType="application/vnd.openxmlformats-officedocument.presentationml.notesSlide+xml"/>
  <Override PartName="/ppt/embeddings/oleObject62.bin" ContentType="application/vnd.openxmlformats-officedocument.oleObject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notesSlides/notesSlide84.xml" ContentType="application/vnd.openxmlformats-officedocument.presentationml.notesSlide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notesSlides/notesSlide85.xml" ContentType="application/vnd.openxmlformats-officedocument.presentationml.notesSlide+xml"/>
  <Override PartName="/ppt/embeddings/oleObject63.bin" ContentType="application/vnd.openxmlformats-officedocument.oleObject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notesSlides/notesSlide86.xml" ContentType="application/vnd.openxmlformats-officedocument.presentationml.notesSlide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notesSlides/notesSlide87.xml" ContentType="application/vnd.openxmlformats-officedocument.presentationml.notesSlide+xml"/>
  <Override PartName="/ppt/embeddings/oleObject64.bin" ContentType="application/vnd.openxmlformats-officedocument.oleObject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notesSlides/notesSlide88.xml" ContentType="application/vnd.openxmlformats-officedocument.presentationml.notesSlide+xml"/>
  <Override PartName="/ppt/embeddings/oleObject65.bin" ContentType="application/vnd.openxmlformats-officedocument.oleObject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notesSlides/notesSlide89.xml" ContentType="application/vnd.openxmlformats-officedocument.presentationml.notesSlide+xml"/>
  <Override PartName="/ppt/embeddings/oleObject66.bin" ContentType="application/vnd.openxmlformats-officedocument.oleObject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notesSlides/notesSlide90.xml" ContentType="application/vnd.openxmlformats-officedocument.presentationml.notesSlide+xml"/>
  <Override PartName="/ppt/embeddings/oleObject67.bin" ContentType="application/vnd.openxmlformats-officedocument.oleObject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notesSlides/notesSlide91.xml" ContentType="application/vnd.openxmlformats-officedocument.presentationml.notesSlide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notesSlides/notesSlide92.xml" ContentType="application/vnd.openxmlformats-officedocument.presentationml.notesSlide+xml"/>
  <Override PartName="/ppt/tags/tag248.xml" ContentType="application/vnd.openxmlformats-officedocument.presentationml.tags+xml"/>
  <Override PartName="/ppt/notesSlides/notesSlide93.xml" ContentType="application/vnd.openxmlformats-officedocument.presentationml.notesSlide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notesSlides/notesSlide94.xml" ContentType="application/vnd.openxmlformats-officedocument.presentationml.notesSlide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notesSlides/notesSlide95.xml" ContentType="application/vnd.openxmlformats-officedocument.presentationml.notesSlide+xml"/>
  <Override PartName="/ppt/tags/tag253.xml" ContentType="application/vnd.openxmlformats-officedocument.presentationml.tags+xml"/>
  <Override PartName="/ppt/notesSlides/notesSlide96.xml" ContentType="application/vnd.openxmlformats-officedocument.presentationml.notesSlide+xml"/>
  <Override PartName="/ppt/tags/tag254.xml" ContentType="application/vnd.openxmlformats-officedocument.presentationml.tags+xml"/>
  <Override PartName="/ppt/notesSlides/notesSlide9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10" r:id="rId55"/>
    <p:sldId id="355" r:id="rId56"/>
    <p:sldId id="312" r:id="rId57"/>
    <p:sldId id="356" r:id="rId58"/>
    <p:sldId id="314" r:id="rId59"/>
    <p:sldId id="357" r:id="rId60"/>
    <p:sldId id="358" r:id="rId61"/>
    <p:sldId id="316" r:id="rId62"/>
    <p:sldId id="317" r:id="rId63"/>
    <p:sldId id="318" r:id="rId64"/>
    <p:sldId id="320" r:id="rId65"/>
    <p:sldId id="321" r:id="rId66"/>
    <p:sldId id="322" r:id="rId67"/>
    <p:sldId id="323" r:id="rId68"/>
    <p:sldId id="324" r:id="rId69"/>
    <p:sldId id="325" r:id="rId70"/>
    <p:sldId id="326" r:id="rId71"/>
    <p:sldId id="327" r:id="rId72"/>
    <p:sldId id="328" r:id="rId73"/>
    <p:sldId id="329" r:id="rId74"/>
    <p:sldId id="330" r:id="rId75"/>
    <p:sldId id="331" r:id="rId76"/>
    <p:sldId id="332" r:id="rId77"/>
    <p:sldId id="333" r:id="rId78"/>
    <p:sldId id="334" r:id="rId79"/>
    <p:sldId id="335" r:id="rId80"/>
    <p:sldId id="336" r:id="rId81"/>
    <p:sldId id="359" r:id="rId82"/>
    <p:sldId id="339" r:id="rId83"/>
    <p:sldId id="360" r:id="rId84"/>
    <p:sldId id="340" r:id="rId85"/>
    <p:sldId id="341" r:id="rId86"/>
    <p:sldId id="342" r:id="rId87"/>
    <p:sldId id="343" r:id="rId88"/>
    <p:sldId id="344" r:id="rId89"/>
    <p:sldId id="345" r:id="rId90"/>
    <p:sldId id="346" r:id="rId91"/>
    <p:sldId id="347" r:id="rId92"/>
    <p:sldId id="348" r:id="rId93"/>
    <p:sldId id="349" r:id="rId94"/>
    <p:sldId id="350" r:id="rId95"/>
    <p:sldId id="351" r:id="rId96"/>
    <p:sldId id="352" r:id="rId97"/>
    <p:sldId id="353" r:id="rId98"/>
    <p:sldId id="354" r:id="rId9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2A6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61" autoAdjust="0"/>
    <p:restoredTop sz="89487" autoAdjust="0"/>
  </p:normalViewPr>
  <p:slideViewPr>
    <p:cSldViewPr>
      <p:cViewPr varScale="1">
        <p:scale>
          <a:sx n="70" d="100"/>
          <a:sy n="70" d="100"/>
        </p:scale>
        <p:origin x="-984" y="-10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01" Type="http://schemas.openxmlformats.org/officeDocument/2006/relationships/printerSettings" Target="printerSettings/printerSettings1.bin"/><Relationship Id="rId102" Type="http://schemas.openxmlformats.org/officeDocument/2006/relationships/presProps" Target="presProps.xml"/><Relationship Id="rId103" Type="http://schemas.openxmlformats.org/officeDocument/2006/relationships/viewProps" Target="viewProps.xml"/><Relationship Id="rId104" Type="http://schemas.openxmlformats.org/officeDocument/2006/relationships/theme" Target="theme/theme1.xml"/><Relationship Id="rId10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00" Type="http://schemas.openxmlformats.org/officeDocument/2006/relationships/notesMaster" Target="notesMasters/notesMaster1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Relationship Id="rId2" Type="http://schemas.openxmlformats.org/officeDocument/2006/relationships/image" Target="../media/image11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wmf"/><Relationship Id="rId2" Type="http://schemas.openxmlformats.org/officeDocument/2006/relationships/image" Target="../media/image27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wmf"/><Relationship Id="rId2" Type="http://schemas.openxmlformats.org/officeDocument/2006/relationships/image" Target="../media/image29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emf"/><Relationship Id="rId2" Type="http://schemas.openxmlformats.org/officeDocument/2006/relationships/image" Target="../media/image32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emf"/><Relationship Id="rId2" Type="http://schemas.openxmlformats.org/officeDocument/2006/relationships/image" Target="../media/image34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emf"/><Relationship Id="rId2" Type="http://schemas.openxmlformats.org/officeDocument/2006/relationships/image" Target="../media/image36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emf"/><Relationship Id="rId2" Type="http://schemas.openxmlformats.org/officeDocument/2006/relationships/image" Target="../media/image38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wmf"/><Relationship Id="rId2" Type="http://schemas.openxmlformats.org/officeDocument/2006/relationships/image" Target="../media/image13.w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emf"/><Relationship Id="rId2" Type="http://schemas.openxmlformats.org/officeDocument/2006/relationships/image" Target="../media/image42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wmf"/><Relationship Id="rId2" Type="http://schemas.openxmlformats.org/officeDocument/2006/relationships/image" Target="../media/image44.w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.w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.wmf"/><Relationship Id="rId2" Type="http://schemas.openxmlformats.org/officeDocument/2006/relationships/image" Target="../media/image47.w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.wmf"/><Relationship Id="rId2" Type="http://schemas.openxmlformats.org/officeDocument/2006/relationships/image" Target="../media/image47.w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8.w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9.wmf"/><Relationship Id="rId2" Type="http://schemas.openxmlformats.org/officeDocument/2006/relationships/image" Target="../media/image50.wmf"/><Relationship Id="rId3" Type="http://schemas.openxmlformats.org/officeDocument/2006/relationships/image" Target="../media/image51.w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52.e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53.w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55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wmf"/><Relationship Id="rId2" Type="http://schemas.openxmlformats.org/officeDocument/2006/relationships/image" Target="../media/image15.wmf"/><Relationship Id="rId3" Type="http://schemas.openxmlformats.org/officeDocument/2006/relationships/image" Target="../media/image16.w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56.wmf"/></Relationships>
</file>

<file path=ppt/drawings/_rels/vmlDrawing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7.wmf"/></Relationships>
</file>

<file path=ppt/drawings/_rels/vmlDrawing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8.wmf"/></Relationships>
</file>

<file path=ppt/drawings/_rels/vmlDrawing3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9.wmf"/></Relationships>
</file>

<file path=ppt/drawings/_rels/vmlDrawing34.vml.rels><?xml version="1.0" encoding="UTF-8" standalone="yes"?>
<Relationships xmlns="http://schemas.openxmlformats.org/package/2006/relationships"><Relationship Id="rId1" Type="http://schemas.openxmlformats.org/officeDocument/2006/relationships/image" Target="../media/image60.wmf"/></Relationships>
</file>

<file path=ppt/drawings/_rels/vmlDrawing35.vml.rels><?xml version="1.0" encoding="UTF-8" standalone="yes"?>
<Relationships xmlns="http://schemas.openxmlformats.org/package/2006/relationships"><Relationship Id="rId1" Type="http://schemas.openxmlformats.org/officeDocument/2006/relationships/image" Target="../media/image61.wmf"/><Relationship Id="rId2" Type="http://schemas.openxmlformats.org/officeDocument/2006/relationships/image" Target="../media/image62.wmf"/></Relationships>
</file>

<file path=ppt/drawings/_rels/vmlDrawing36.vml.rels><?xml version="1.0" encoding="UTF-8" standalone="yes"?>
<Relationships xmlns="http://schemas.openxmlformats.org/package/2006/relationships"><Relationship Id="rId1" Type="http://schemas.openxmlformats.org/officeDocument/2006/relationships/image" Target="../media/image61.wmf"/><Relationship Id="rId2" Type="http://schemas.openxmlformats.org/officeDocument/2006/relationships/image" Target="../media/image62.wmf"/></Relationships>
</file>

<file path=ppt/drawings/_rels/vmlDrawing37.vml.rels><?xml version="1.0" encoding="UTF-8" standalone="yes"?>
<Relationships xmlns="http://schemas.openxmlformats.org/package/2006/relationships"><Relationship Id="rId1" Type="http://schemas.openxmlformats.org/officeDocument/2006/relationships/image" Target="../media/image63.wmf"/><Relationship Id="rId2" Type="http://schemas.openxmlformats.org/officeDocument/2006/relationships/image" Target="../media/image64.wmf"/></Relationships>
</file>

<file path=ppt/drawings/_rels/vmlDrawing38.vml.rels><?xml version="1.0" encoding="UTF-8" standalone="yes"?>
<Relationships xmlns="http://schemas.openxmlformats.org/package/2006/relationships"><Relationship Id="rId1" Type="http://schemas.openxmlformats.org/officeDocument/2006/relationships/image" Target="../media/image63.wmf"/><Relationship Id="rId2" Type="http://schemas.openxmlformats.org/officeDocument/2006/relationships/image" Target="../media/image64.wmf"/></Relationships>
</file>

<file path=ppt/drawings/_rels/vmlDrawing39.vml.rels><?xml version="1.0" encoding="UTF-8" standalone="yes"?>
<Relationships xmlns="http://schemas.openxmlformats.org/package/2006/relationships"><Relationship Id="rId1" Type="http://schemas.openxmlformats.org/officeDocument/2006/relationships/image" Target="../media/image60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wmf"/><Relationship Id="rId2" Type="http://schemas.openxmlformats.org/officeDocument/2006/relationships/image" Target="../media/image18.wmf"/></Relationships>
</file>

<file path=ppt/drawings/_rels/vmlDrawing40.vml.rels><?xml version="1.0" encoding="UTF-8" standalone="yes"?>
<Relationships xmlns="http://schemas.openxmlformats.org/package/2006/relationships"><Relationship Id="rId1" Type="http://schemas.openxmlformats.org/officeDocument/2006/relationships/image" Target="../media/image65.wmf"/></Relationships>
</file>

<file path=ppt/drawings/_rels/vmlDrawing4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6.wmf"/></Relationships>
</file>

<file path=ppt/drawings/_rels/vmlDrawing4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7.wmf"/></Relationships>
</file>

<file path=ppt/drawings/_rels/vmlDrawing4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8.wmf"/></Relationships>
</file>

<file path=ppt/drawings/_rels/vmlDrawing44.vml.rels><?xml version="1.0" encoding="UTF-8" standalone="yes"?>
<Relationships xmlns="http://schemas.openxmlformats.org/package/2006/relationships"><Relationship Id="rId1" Type="http://schemas.openxmlformats.org/officeDocument/2006/relationships/image" Target="../media/image69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wmf"/><Relationship Id="rId2" Type="http://schemas.openxmlformats.org/officeDocument/2006/relationships/image" Target="../media/image20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wmf"/><Relationship Id="rId2" Type="http://schemas.openxmlformats.org/officeDocument/2006/relationships/image" Target="../media/image22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BD5E47-F045-4C01-A154-66E3997AD169}" type="datetimeFigureOut">
              <a:rPr lang="en-US" smtClean="0"/>
              <a:t>01-05-14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3EC52C-64D1-4EF5-AC14-14AF6A3FC30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8102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E107E65D-A422-4C30-B3F0-AE1AD199FA59}" type="slidenum">
              <a:rPr lang="en-US" sz="1200">
                <a:latin typeface="Times New Roman" pitchFamily="18" charset="0"/>
              </a:rPr>
              <a:pPr eaLnBrk="1" hangingPunct="1"/>
              <a:t>2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269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8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5C17A317-E611-48B8-864E-A7147738E169}" type="slidenum">
              <a:rPr lang="en-US" sz="1200">
                <a:latin typeface="Times New Roman" pitchFamily="18" charset="0"/>
              </a:rPr>
              <a:pPr eaLnBrk="1" hangingPunct="1"/>
              <a:t>11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36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619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0077FF55-6D47-485E-A169-7AA98629BC0F}" type="slidenum">
              <a:rPr lang="en-US" sz="1200">
                <a:latin typeface="Times New Roman" pitchFamily="18" charset="0"/>
              </a:rPr>
              <a:pPr eaLnBrk="1" hangingPunct="1"/>
              <a:t>12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37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722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EA7079C1-9890-4ABE-84A9-0DF2CD4C7F8A}" type="slidenum">
              <a:rPr lang="en-US" sz="1200">
                <a:latin typeface="Times New Roman" pitchFamily="18" charset="0"/>
              </a:rPr>
              <a:pPr eaLnBrk="1" hangingPunct="1"/>
              <a:t>13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382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824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A0A1951D-89A3-4897-955C-54C22CCA78F1}" type="slidenum">
              <a:rPr lang="en-US" sz="1200">
                <a:latin typeface="Times New Roman" pitchFamily="18" charset="0"/>
              </a:rPr>
              <a:pPr eaLnBrk="1" hangingPunct="1"/>
              <a:t>14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39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926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EA23337F-334D-45B3-AFF3-8ECF7A0F1D33}" type="slidenum">
              <a:rPr lang="en-US" sz="1200">
                <a:latin typeface="Times New Roman" pitchFamily="18" charset="0"/>
              </a:rPr>
              <a:pPr eaLnBrk="1" hangingPunct="1"/>
              <a:t>15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40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029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4C31AEFE-CFFB-4813-BD81-B8BE1CA6C693}" type="slidenum">
              <a:rPr lang="en-US" sz="1200">
                <a:latin typeface="Times New Roman" pitchFamily="18" charset="0"/>
              </a:rPr>
              <a:pPr eaLnBrk="1" hangingPunct="1"/>
              <a:t>16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41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1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33F066DD-DC1F-43F8-B977-CEAAB4875E10}" type="slidenum">
              <a:rPr lang="en-US" sz="1200">
                <a:latin typeface="Times New Roman" pitchFamily="18" charset="0"/>
              </a:rPr>
              <a:pPr eaLnBrk="1" hangingPunct="1"/>
              <a:t>17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E08F31FC-A4B5-4841-A68E-31207F3929AD}" type="slidenum">
              <a:rPr lang="en-US" sz="1200">
                <a:latin typeface="Times New Roman" pitchFamily="18" charset="0"/>
              </a:rPr>
              <a:pPr eaLnBrk="1" hangingPunct="1"/>
              <a:t>18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43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36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A477A3AC-D42F-4D0B-9EF9-E4E1B354D284}" type="slidenum">
              <a:rPr lang="en-US" sz="1200">
                <a:latin typeface="Times New Roman" pitchFamily="18" charset="0"/>
              </a:rPr>
              <a:pPr eaLnBrk="1" hangingPunct="1"/>
              <a:t>19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44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438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AEBD8F3F-F50B-4D2D-9088-20983DC5CDB3}" type="slidenum">
              <a:rPr lang="en-US" sz="1200">
                <a:latin typeface="Times New Roman" pitchFamily="18" charset="0"/>
              </a:rPr>
              <a:pPr eaLnBrk="1" hangingPunct="1"/>
              <a:t>20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45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541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09B557E0-04ED-4DD6-BE7E-549CE9FF4F43}" type="slidenum">
              <a:rPr lang="en-US" sz="1200">
                <a:latin typeface="Times New Roman" pitchFamily="18" charset="0"/>
              </a:rPr>
              <a:pPr eaLnBrk="1" hangingPunct="1"/>
              <a:t>3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280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800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7A30C677-1DE6-4DC4-8C19-8E725DEB7533}" type="slidenum">
              <a:rPr lang="en-US" sz="1200">
                <a:latin typeface="Times New Roman" pitchFamily="18" charset="0"/>
              </a:rPr>
              <a:pPr eaLnBrk="1" hangingPunct="1"/>
              <a:t>21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46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643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7A30C677-1DE6-4DC4-8C19-8E725DEB7533}" type="slidenum">
              <a:rPr lang="en-US" sz="1200">
                <a:latin typeface="Times New Roman" pitchFamily="18" charset="0"/>
              </a:rPr>
              <a:pPr eaLnBrk="1" hangingPunct="1"/>
              <a:t>22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46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643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154B6929-AEB2-4243-BB89-1696BBFE984D}" type="slidenum">
              <a:rPr lang="en-US" sz="1200">
                <a:latin typeface="Times New Roman" pitchFamily="18" charset="0"/>
              </a:rPr>
              <a:pPr eaLnBrk="1" hangingPunct="1"/>
              <a:t>23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47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746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CFF139FA-840F-4B42-8A3A-EA6EEE9A30BF}" type="slidenum">
              <a:rPr lang="en-US" sz="1200">
                <a:latin typeface="Times New Roman" pitchFamily="18" charset="0"/>
              </a:rPr>
              <a:pPr eaLnBrk="1" hangingPunct="1"/>
              <a:t>24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48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848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DA6ED039-A1F1-44BE-8E16-1A39D5826A03}" type="slidenum">
              <a:rPr lang="en-US" sz="1200">
                <a:latin typeface="Times New Roman" pitchFamily="18" charset="0"/>
              </a:rPr>
              <a:pPr eaLnBrk="1" hangingPunct="1"/>
              <a:t>25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49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950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AADDCA2D-6F88-4005-BB8D-7858EFEF04F4}" type="slidenum">
              <a:rPr lang="en-US" sz="1200">
                <a:latin typeface="Times New Roman" pitchFamily="18" charset="0"/>
              </a:rPr>
              <a:pPr eaLnBrk="1" hangingPunct="1"/>
              <a:t>26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50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053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2D1E3FB6-9A85-4B1C-9E09-1A180F2215D9}" type="slidenum">
              <a:rPr lang="en-US" sz="1200">
                <a:latin typeface="Times New Roman" pitchFamily="18" charset="0"/>
              </a:rPr>
              <a:pPr eaLnBrk="1" hangingPunct="1"/>
              <a:t>27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515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155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5A5088C4-3084-40AD-9F6F-70700F29887E}" type="slidenum">
              <a:rPr lang="en-US" sz="1200">
                <a:latin typeface="Times New Roman" pitchFamily="18" charset="0"/>
              </a:rPr>
              <a:pPr eaLnBrk="1" hangingPunct="1"/>
              <a:t>28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52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258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E7938063-1D29-4B05-9212-3D783BAEE8ED}" type="slidenum">
              <a:rPr lang="en-US" sz="1200">
                <a:latin typeface="Times New Roman" pitchFamily="18" charset="0"/>
              </a:rPr>
              <a:pPr eaLnBrk="1" hangingPunct="1"/>
              <a:t>29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53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0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79E2413E-CE32-427A-B889-E498A01EF2FC}" type="slidenum">
              <a:rPr lang="en-US" sz="1200">
                <a:latin typeface="Times New Roman" pitchFamily="18" charset="0"/>
              </a:rPr>
              <a:pPr eaLnBrk="1" hangingPunct="1"/>
              <a:t>30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54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462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A93B0B37-60B7-4955-9467-637411B21646}" type="slidenum">
              <a:rPr lang="en-US" sz="1200">
                <a:latin typeface="Times New Roman" pitchFamily="18" charset="0"/>
              </a:rPr>
              <a:pPr eaLnBrk="1" hangingPunct="1"/>
              <a:t>4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290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902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48447544-2DD3-4828-8D05-3DC499B78283}" type="slidenum">
              <a:rPr lang="en-US" sz="1200">
                <a:latin typeface="Times New Roman" pitchFamily="18" charset="0"/>
              </a:rPr>
              <a:pPr eaLnBrk="1" hangingPunct="1"/>
              <a:t>31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556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565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B0AA32E3-F1F4-48E7-9A2C-16548E9979D3}" type="slidenum">
              <a:rPr lang="en-US" sz="1200">
                <a:latin typeface="Times New Roman" pitchFamily="18" charset="0"/>
              </a:rPr>
              <a:pPr eaLnBrk="1" hangingPunct="1"/>
              <a:t>32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56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667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F65FBCD7-9B6B-4676-B12D-E62F59A95930}" type="slidenum">
              <a:rPr lang="en-US" sz="1200">
                <a:latin typeface="Times New Roman" pitchFamily="18" charset="0"/>
              </a:rPr>
              <a:pPr eaLnBrk="1" hangingPunct="1"/>
              <a:t>33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57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770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9E1435A7-99F8-4630-901C-D04F7ADA3649}" type="slidenum">
              <a:rPr lang="en-US" sz="1200">
                <a:latin typeface="Times New Roman" pitchFamily="18" charset="0"/>
              </a:rPr>
              <a:pPr eaLnBrk="1" hangingPunct="1"/>
              <a:t>34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58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8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65035135-D519-44EB-8BBC-75CDFE0DE662}" type="slidenum">
              <a:rPr lang="en-US" sz="1200">
                <a:latin typeface="Times New Roman" pitchFamily="18" charset="0"/>
              </a:rPr>
              <a:pPr eaLnBrk="1" hangingPunct="1"/>
              <a:t>35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59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974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5339334B-667E-4594-8258-137D32A046CA}" type="slidenum">
              <a:rPr lang="en-US" sz="1200">
                <a:latin typeface="Times New Roman" pitchFamily="18" charset="0"/>
              </a:rPr>
              <a:pPr eaLnBrk="1" hangingPunct="1"/>
              <a:t>36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60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077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5A7DC421-5F16-4B9A-A047-0DD1E0316D92}" type="slidenum">
              <a:rPr lang="en-US" sz="1200">
                <a:latin typeface="Times New Roman" pitchFamily="18" charset="0"/>
              </a:rPr>
              <a:pPr eaLnBrk="1" hangingPunct="1"/>
              <a:t>37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617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179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F0635FA3-67BB-4B04-A76B-39A6E620BF9C}" type="slidenum">
              <a:rPr lang="en-US" sz="1200">
                <a:latin typeface="Times New Roman" pitchFamily="18" charset="0"/>
              </a:rPr>
              <a:pPr eaLnBrk="1" hangingPunct="1"/>
              <a:t>38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62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282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22F91A6F-0A81-42D9-BBC6-DD8E71355CC8}" type="slidenum">
              <a:rPr lang="en-US" sz="1200">
                <a:latin typeface="Times New Roman" pitchFamily="18" charset="0"/>
              </a:rPr>
              <a:pPr eaLnBrk="1" hangingPunct="1"/>
              <a:t>39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63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4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7F53544F-2C95-4111-865C-3BBF9FCAE9AF}" type="slidenum">
              <a:rPr lang="en-US" sz="1200">
                <a:latin typeface="Times New Roman" pitchFamily="18" charset="0"/>
              </a:rPr>
              <a:pPr eaLnBrk="1" hangingPunct="1"/>
              <a:t>40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648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486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66A05548-152E-4744-A3EA-B22B905FD732}" type="slidenum">
              <a:rPr lang="en-US" sz="1200">
                <a:latin typeface="Times New Roman" pitchFamily="18" charset="0"/>
              </a:rPr>
              <a:pPr eaLnBrk="1" hangingPunct="1"/>
              <a:t>5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300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005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344E06FF-C554-4B41-BA7D-66095FF1D435}" type="slidenum">
              <a:rPr lang="en-US" sz="1200">
                <a:latin typeface="Times New Roman" pitchFamily="18" charset="0"/>
              </a:rPr>
              <a:pPr eaLnBrk="1" hangingPunct="1"/>
              <a:t>41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65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589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344E06FF-C554-4B41-BA7D-66095FF1D435}" type="slidenum">
              <a:rPr lang="en-US" sz="1200">
                <a:latin typeface="Times New Roman" pitchFamily="18" charset="0"/>
              </a:rPr>
              <a:pPr eaLnBrk="1" hangingPunct="1"/>
              <a:t>42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65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589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672BCF50-A015-4878-A606-9DF40B3DBCFE}" type="slidenum">
              <a:rPr lang="en-US" sz="1200">
                <a:latin typeface="Times New Roman" pitchFamily="18" charset="0"/>
              </a:rPr>
              <a:pPr eaLnBrk="1" hangingPunct="1"/>
              <a:t>43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67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794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95E3A068-D972-43A1-84DA-2F21E1A7801D}" type="slidenum">
              <a:rPr lang="en-US" sz="1200">
                <a:latin typeface="Times New Roman" pitchFamily="18" charset="0"/>
              </a:rPr>
              <a:pPr eaLnBrk="1" hangingPunct="1"/>
              <a:t>44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68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896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AE67293D-01F8-4DE4-8156-307B27A2DBD1}" type="slidenum">
              <a:rPr lang="en-US" sz="1200">
                <a:latin typeface="Times New Roman" pitchFamily="18" charset="0"/>
              </a:rPr>
              <a:pPr eaLnBrk="1" hangingPunct="1"/>
              <a:t>45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699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998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78393523-AE5F-4CC2-8C01-8DB325F3D588}" type="slidenum">
              <a:rPr lang="en-US" sz="1200">
                <a:latin typeface="Times New Roman" pitchFamily="18" charset="0"/>
              </a:rPr>
              <a:pPr eaLnBrk="1" hangingPunct="1"/>
              <a:t>46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71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101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ECDDCE0E-3B5F-4D31-9115-C75D58EBF9C3}" type="slidenum">
              <a:rPr lang="en-US" sz="1200">
                <a:latin typeface="Times New Roman" pitchFamily="18" charset="0"/>
              </a:rPr>
              <a:pPr eaLnBrk="1" hangingPunct="1"/>
              <a:t>47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72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203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278DB572-2D98-4747-8FB9-A71BF1000741}" type="slidenum">
              <a:rPr lang="en-US" sz="1200">
                <a:latin typeface="Times New Roman" pitchFamily="18" charset="0"/>
              </a:rPr>
              <a:pPr eaLnBrk="1" hangingPunct="1"/>
              <a:t>48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730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306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58023A50-BFCC-4310-9FD0-57FA7B27842B}" type="slidenum">
              <a:rPr lang="en-US" sz="1200">
                <a:latin typeface="Times New Roman" pitchFamily="18" charset="0"/>
              </a:rPr>
              <a:pPr eaLnBrk="1" hangingPunct="1"/>
              <a:t>49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74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08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A5210D49-1C52-4C6E-9816-42C6EC609C7F}" type="slidenum">
              <a:rPr lang="en-US" sz="1200">
                <a:latin typeface="Times New Roman" pitchFamily="18" charset="0"/>
              </a:rPr>
              <a:pPr eaLnBrk="1" hangingPunct="1"/>
              <a:t>50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75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510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B409BFF7-25AE-4F28-9571-4D1575142BE4}" type="slidenum">
              <a:rPr lang="en-US" sz="1200">
                <a:latin typeface="Times New Roman" pitchFamily="18" charset="0"/>
              </a:rPr>
              <a:pPr eaLnBrk="1" hangingPunct="1"/>
              <a:t>6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310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107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640B6C57-ECBA-4633-8A56-B9E37246B3C4}" type="slidenum">
              <a:rPr lang="en-US" sz="1200">
                <a:latin typeface="Times New Roman" pitchFamily="18" charset="0"/>
              </a:rPr>
              <a:pPr eaLnBrk="1" hangingPunct="1"/>
              <a:t>51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76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613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FE80E4FC-1DE9-40A3-B263-D26044C04868}" type="slidenum">
              <a:rPr lang="en-US" sz="1200">
                <a:latin typeface="Times New Roman" pitchFamily="18" charset="0"/>
              </a:rPr>
              <a:pPr eaLnBrk="1" hangingPunct="1"/>
              <a:t>52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77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715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11D70FC9-A22A-407D-B969-78AC1F11984F}" type="slidenum">
              <a:rPr lang="en-US" sz="1200">
                <a:latin typeface="Times New Roman" pitchFamily="18" charset="0"/>
              </a:rPr>
              <a:pPr eaLnBrk="1" hangingPunct="1"/>
              <a:t>53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781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818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0844B878-D8C0-4972-9E07-115C052BC283}" type="slidenum">
              <a:rPr lang="en-US" sz="1200">
                <a:latin typeface="Times New Roman" pitchFamily="18" charset="0"/>
              </a:rPr>
              <a:pPr eaLnBrk="1" hangingPunct="1"/>
              <a:t>54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80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022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0844B878-D8C0-4972-9E07-115C052BC283}" type="slidenum">
              <a:rPr lang="en-US" sz="1200">
                <a:latin typeface="Times New Roman" pitchFamily="18" charset="0"/>
              </a:rPr>
              <a:pPr eaLnBrk="1" hangingPunct="1"/>
              <a:t>55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80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022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5503468C-CA1C-4B48-85A9-1B6877AA5843}" type="slidenum">
              <a:rPr lang="en-US" sz="1200">
                <a:latin typeface="Times New Roman" pitchFamily="18" charset="0"/>
              </a:rPr>
              <a:pPr eaLnBrk="1" hangingPunct="1"/>
              <a:t>56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82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227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5503468C-CA1C-4B48-85A9-1B6877AA5843}" type="slidenum">
              <a:rPr lang="en-US" sz="1200">
                <a:latin typeface="Times New Roman" pitchFamily="18" charset="0"/>
              </a:rPr>
              <a:pPr eaLnBrk="1" hangingPunct="1"/>
              <a:t>57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82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227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BF1CEF1B-20D7-451B-9708-678FAE7257D1}" type="slidenum">
              <a:rPr lang="en-US" sz="1200">
                <a:latin typeface="Times New Roman" pitchFamily="18" charset="0"/>
              </a:rPr>
              <a:pPr eaLnBrk="1" hangingPunct="1"/>
              <a:t>58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84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BF1CEF1B-20D7-451B-9708-678FAE7257D1}" type="slidenum">
              <a:rPr lang="en-US" sz="1200">
                <a:latin typeface="Times New Roman" pitchFamily="18" charset="0"/>
              </a:rPr>
              <a:pPr eaLnBrk="1" hangingPunct="1"/>
              <a:t>59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84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11FD7DE5-E181-45B2-BC13-47077D38CFD4}" type="slidenum">
              <a:rPr lang="en-US" sz="1200">
                <a:latin typeface="Times New Roman" pitchFamily="18" charset="0"/>
              </a:rPr>
              <a:pPr eaLnBrk="1" hangingPunct="1"/>
              <a:t>60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863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637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9B21376A-9235-459F-9EEF-E435CD3F2A62}" type="slidenum">
              <a:rPr lang="en-US" sz="1200">
                <a:latin typeface="Times New Roman" pitchFamily="18" charset="0"/>
              </a:rPr>
              <a:pPr eaLnBrk="1" hangingPunct="1"/>
              <a:t>7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320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210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11FD7DE5-E181-45B2-BC13-47077D38CFD4}" type="slidenum">
              <a:rPr lang="en-US" sz="1200">
                <a:latin typeface="Times New Roman" pitchFamily="18" charset="0"/>
              </a:rPr>
              <a:pPr eaLnBrk="1" hangingPunct="1"/>
              <a:t>61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863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637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CDE2C106-5550-49C0-B9AF-0E2635E1E763}" type="slidenum">
              <a:rPr lang="en-US" sz="1200">
                <a:latin typeface="Times New Roman" pitchFamily="18" charset="0"/>
              </a:rPr>
              <a:pPr eaLnBrk="1" hangingPunct="1"/>
              <a:t>62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87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739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171A05CD-CDDC-4A64-9050-62428A336E5E}" type="slidenum">
              <a:rPr lang="en-US" sz="1200">
                <a:latin typeface="Times New Roman" pitchFamily="18" charset="0"/>
              </a:rPr>
              <a:pPr eaLnBrk="1" hangingPunct="1"/>
              <a:t>63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88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842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F7C137A5-8623-4AB4-B21D-6D793B97EA62}" type="slidenum">
              <a:rPr lang="en-US" sz="1200">
                <a:latin typeface="Times New Roman" pitchFamily="18" charset="0"/>
              </a:rPr>
              <a:pPr eaLnBrk="1" hangingPunct="1"/>
              <a:t>64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904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046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FCDAA42D-9E72-45B1-8B1A-E7E8CFA0AABC}" type="slidenum">
              <a:rPr lang="en-US" sz="1200">
                <a:latin typeface="Times New Roman" pitchFamily="18" charset="0"/>
              </a:rPr>
              <a:pPr eaLnBrk="1" hangingPunct="1"/>
              <a:t>65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91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149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60ABA674-D491-4551-9E89-CFBC0C5E4BD6}" type="slidenum">
              <a:rPr lang="en-US" sz="1200">
                <a:latin typeface="Times New Roman" pitchFamily="18" charset="0"/>
              </a:rPr>
              <a:pPr eaLnBrk="1" hangingPunct="1"/>
              <a:t>66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92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25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A813E2BE-5D51-45C5-A5EF-A78FC474626B}" type="slidenum">
              <a:rPr lang="en-US" sz="1200">
                <a:latin typeface="Times New Roman" pitchFamily="18" charset="0"/>
              </a:rPr>
              <a:pPr eaLnBrk="1" hangingPunct="1"/>
              <a:t>67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93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354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40EC7D34-458C-4EBB-871D-041F048DB2F0}" type="slidenum">
              <a:rPr lang="en-US" sz="1200">
                <a:latin typeface="Times New Roman" pitchFamily="18" charset="0"/>
              </a:rPr>
              <a:pPr eaLnBrk="1" hangingPunct="1"/>
              <a:t>68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94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56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529BD32D-C3B9-4824-9A86-0317BA4011AA}" type="slidenum">
              <a:rPr lang="en-US" sz="1200">
                <a:latin typeface="Times New Roman" pitchFamily="18" charset="0"/>
              </a:rPr>
              <a:pPr eaLnBrk="1" hangingPunct="1"/>
              <a:t>69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95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558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5C935BDC-FA2B-414F-B3D2-A6D8B7AC8E54}" type="slidenum">
              <a:rPr lang="en-US" sz="1200">
                <a:latin typeface="Times New Roman" pitchFamily="18" charset="0"/>
              </a:rPr>
              <a:pPr eaLnBrk="1" hangingPunct="1"/>
              <a:t>70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966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661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F2239DFA-09D8-45AE-AF3C-A417B5C075BE}" type="slidenum">
              <a:rPr lang="en-US" sz="1200">
                <a:latin typeface="Times New Roman" pitchFamily="18" charset="0"/>
              </a:rPr>
              <a:pPr eaLnBrk="1" hangingPunct="1"/>
              <a:t>8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331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34D6D8F9-6D6D-4E15-96F3-4707350B2089}" type="slidenum">
              <a:rPr lang="en-US" sz="1200">
                <a:latin typeface="Times New Roman" pitchFamily="18" charset="0"/>
              </a:rPr>
              <a:pPr eaLnBrk="1" hangingPunct="1"/>
              <a:t>71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97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763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40E068FC-6F3C-48FC-BE47-1E7015EE6C30}" type="slidenum">
              <a:rPr lang="en-US" sz="1200">
                <a:latin typeface="Times New Roman" pitchFamily="18" charset="0"/>
              </a:rPr>
              <a:pPr eaLnBrk="1" hangingPunct="1"/>
              <a:t>72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986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866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575256CB-B654-4454-8520-E1C278F4F4FF}" type="slidenum">
              <a:rPr lang="en-US" sz="1200">
                <a:latin typeface="Times New Roman" pitchFamily="18" charset="0"/>
              </a:rPr>
              <a:pPr eaLnBrk="1" hangingPunct="1"/>
              <a:t>73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99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968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85D868C7-EB3D-4BD8-BE98-DE15BBB3312C}" type="slidenum">
              <a:rPr lang="en-US" sz="1200">
                <a:latin typeface="Times New Roman" pitchFamily="18" charset="0"/>
              </a:rPr>
              <a:pPr eaLnBrk="1" hangingPunct="1"/>
              <a:t>74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200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070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7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8F1576B7-6CAC-4A2C-8184-345092644C2F}" type="slidenum">
              <a:rPr lang="en-US" sz="1200">
                <a:latin typeface="Times New Roman" pitchFamily="18" charset="0"/>
              </a:rPr>
              <a:pPr eaLnBrk="1" hangingPunct="1"/>
              <a:t>75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2017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173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5575018A-654D-4038-8D2C-194BC930AB34}" type="slidenum">
              <a:rPr lang="en-US" sz="1200">
                <a:latin typeface="Times New Roman" pitchFamily="18" charset="0"/>
              </a:rPr>
              <a:pPr eaLnBrk="1" hangingPunct="1"/>
              <a:t>76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202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275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7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EAF8F795-E1DC-4906-9F9A-27660F8590ED}" type="slidenum">
              <a:rPr lang="en-US" sz="1200">
                <a:latin typeface="Times New Roman" pitchFamily="18" charset="0"/>
              </a:rPr>
              <a:pPr eaLnBrk="1" hangingPunct="1"/>
              <a:t>77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2037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378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9B686970-16F1-4FDB-8660-55AAC5791302}" type="slidenum">
              <a:rPr lang="en-US" sz="1200">
                <a:latin typeface="Times New Roman" pitchFamily="18" charset="0"/>
              </a:rPr>
              <a:pPr eaLnBrk="1" hangingPunct="1"/>
              <a:t>78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204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0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EA872AEE-AEC8-460B-BDA8-68C02E8C5CA7}" type="slidenum">
              <a:rPr lang="en-US" sz="1200">
                <a:latin typeface="Times New Roman" pitchFamily="18" charset="0"/>
              </a:rPr>
              <a:pPr eaLnBrk="1" hangingPunct="1"/>
              <a:t>79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2058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582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9C65B18B-0E44-461A-9811-85C7AD414D3E}" type="slidenum">
              <a:rPr lang="en-US" sz="1200">
                <a:latin typeface="Times New Roman" pitchFamily="18" charset="0"/>
              </a:rPr>
              <a:pPr eaLnBrk="1" hangingPunct="1"/>
              <a:t>80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206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685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A9CBF49D-D58F-40B2-8D65-6660682D97F2}" type="slidenum">
              <a:rPr lang="en-US" sz="1200">
                <a:latin typeface="Times New Roman" pitchFamily="18" charset="0"/>
              </a:rPr>
              <a:pPr eaLnBrk="1" hangingPunct="1"/>
              <a:t>9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34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414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9C65B18B-0E44-461A-9811-85C7AD414D3E}" type="slidenum">
              <a:rPr lang="en-US" sz="1200">
                <a:latin typeface="Times New Roman" pitchFamily="18" charset="0"/>
              </a:rPr>
              <a:pPr eaLnBrk="1" hangingPunct="1"/>
              <a:t>81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206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685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A3FFD030-A0B1-446E-B499-F35380CC3C38}" type="slidenum">
              <a:rPr lang="en-US" sz="1200">
                <a:latin typeface="Times New Roman" pitchFamily="18" charset="0"/>
              </a:rPr>
              <a:pPr eaLnBrk="1" hangingPunct="1"/>
              <a:t>82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2099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99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A3FFD030-A0B1-446E-B499-F35380CC3C38}" type="slidenum">
              <a:rPr lang="en-US" sz="1200">
                <a:latin typeface="Times New Roman" pitchFamily="18" charset="0"/>
              </a:rPr>
              <a:pPr eaLnBrk="1" hangingPunct="1"/>
              <a:t>83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2099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99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E354E480-4E67-474A-BF3E-D012FFEEF7B8}" type="slidenum">
              <a:rPr lang="en-US" sz="1200">
                <a:latin typeface="Times New Roman" pitchFamily="18" charset="0"/>
              </a:rPr>
              <a:pPr eaLnBrk="1" hangingPunct="1"/>
              <a:t>84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2109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094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9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A6677964-04FD-4536-A280-4606861E6E71}" type="slidenum">
              <a:rPr lang="en-US" sz="1200">
                <a:latin typeface="Times New Roman" pitchFamily="18" charset="0"/>
              </a:rPr>
              <a:pPr eaLnBrk="1" hangingPunct="1"/>
              <a:t>85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2119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197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61F2023E-AC73-4F97-B898-9F5D904D8792}" type="slidenum">
              <a:rPr lang="en-US" sz="1200">
                <a:latin typeface="Times New Roman" pitchFamily="18" charset="0"/>
              </a:rPr>
              <a:pPr eaLnBrk="1" hangingPunct="1"/>
              <a:t>86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2129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299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BAA17657-2CC2-4D50-8495-CA7B1096B098}" type="slidenum">
              <a:rPr lang="en-US" sz="1200">
                <a:latin typeface="Times New Roman" pitchFamily="18" charset="0"/>
              </a:rPr>
              <a:pPr eaLnBrk="1" hangingPunct="1"/>
              <a:t>87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2140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402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1F7A05FF-4A23-492C-8145-7162E0DE3366}" type="slidenum">
              <a:rPr lang="en-US" sz="1200">
                <a:latin typeface="Times New Roman" pitchFamily="18" charset="0"/>
              </a:rPr>
              <a:pPr eaLnBrk="1" hangingPunct="1"/>
              <a:t>88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215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4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417AC6A7-5EB7-4146-84C7-7625646C11FA}" type="slidenum">
              <a:rPr lang="en-US" sz="1200">
                <a:latin typeface="Times New Roman" pitchFamily="18" charset="0"/>
              </a:rPr>
              <a:pPr eaLnBrk="1" hangingPunct="1"/>
              <a:t>89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216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606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F0657857-3019-42C1-B33D-92B87CE6D8AF}" type="slidenum">
              <a:rPr lang="en-US" sz="1200">
                <a:latin typeface="Times New Roman" pitchFamily="18" charset="0"/>
              </a:rPr>
              <a:pPr eaLnBrk="1" hangingPunct="1"/>
              <a:t>90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2170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709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E26A480A-1991-415C-9DC8-0C9A82E0FC6B}" type="slidenum">
              <a:rPr lang="en-US" sz="1200">
                <a:latin typeface="Times New Roman" pitchFamily="18" charset="0"/>
              </a:rPr>
              <a:pPr eaLnBrk="1" hangingPunct="1"/>
              <a:t>10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35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517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746863BD-4217-46FA-BED9-A0DDE58F6A77}" type="slidenum">
              <a:rPr lang="en-US" sz="1200">
                <a:latin typeface="Times New Roman" pitchFamily="18" charset="0"/>
              </a:rPr>
              <a:pPr eaLnBrk="1" hangingPunct="1"/>
              <a:t>91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2181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81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1FC8FFBA-F205-41E2-9B9F-64A28369384A}" type="slidenum">
              <a:rPr lang="en-US" sz="1200">
                <a:latin typeface="Times New Roman" pitchFamily="18" charset="0"/>
              </a:rPr>
              <a:pPr eaLnBrk="1" hangingPunct="1"/>
              <a:t>92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2191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914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E02FE142-970F-46F7-998C-E2B1FA9AB1CF}" type="slidenum">
              <a:rPr lang="en-US" sz="1200">
                <a:latin typeface="Times New Roman" pitchFamily="18" charset="0"/>
              </a:rPr>
              <a:pPr eaLnBrk="1" hangingPunct="1"/>
              <a:t>93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2201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016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401CA65E-DE54-490A-BEF6-3A928E6212C8}" type="slidenum">
              <a:rPr lang="en-US" sz="1200">
                <a:latin typeface="Times New Roman" pitchFamily="18" charset="0"/>
              </a:rPr>
              <a:pPr eaLnBrk="1" hangingPunct="1"/>
              <a:t>94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221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118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2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4DAFFB50-450D-46D2-A078-F9C1C15BEEBF}" type="slidenum">
              <a:rPr lang="en-US" sz="1200">
                <a:latin typeface="Times New Roman" pitchFamily="18" charset="0"/>
              </a:rPr>
              <a:pPr eaLnBrk="1" hangingPunct="1"/>
              <a:t>95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2222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221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2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4793B22B-66AB-4904-AA7E-6596F69FC24E}" type="slidenum">
              <a:rPr lang="en-US" sz="1200">
                <a:latin typeface="Times New Roman" pitchFamily="18" charset="0"/>
              </a:rPr>
              <a:pPr eaLnBrk="1" hangingPunct="1"/>
              <a:t>96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2232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323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2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356C8278-00C3-4D6E-AEE4-28F911C7987B}" type="slidenum">
              <a:rPr lang="en-US" sz="1200">
                <a:latin typeface="Times New Roman" pitchFamily="18" charset="0"/>
              </a:rPr>
              <a:pPr eaLnBrk="1" hangingPunct="1"/>
              <a:t>97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2242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426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09316B91-6EC7-44FA-904A-DEB4C956EB6A}" type="slidenum">
              <a:rPr lang="en-US" sz="1200">
                <a:latin typeface="Times New Roman" pitchFamily="18" charset="0"/>
              </a:rPr>
              <a:pPr eaLnBrk="1" hangingPunct="1"/>
              <a:t>98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2252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28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 rot="16200000">
            <a:off x="-2703052" y="2935748"/>
            <a:ext cx="600677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i="1" cap="all" spc="0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From ZERO To ONE</a:t>
            </a:r>
            <a:endParaRPr lang="en-US" sz="5400" b="1" i="1" cap="all" spc="0" dirty="0">
              <a:ln w="0"/>
              <a:gradFill flip="none">
                <a:gsLst>
                  <a:gs pos="0">
                    <a:schemeClr val="accent1">
                      <a:tint val="75000"/>
                      <a:shade val="75000"/>
                      <a:satMod val="170000"/>
                    </a:schemeClr>
                  </a:gs>
                  <a:gs pos="49000">
                    <a:schemeClr val="accent1">
                      <a:tint val="88000"/>
                      <a:shade val="65000"/>
                      <a:satMod val="172000"/>
                    </a:schemeClr>
                  </a:gs>
                  <a:gs pos="50000">
                    <a:schemeClr val="accent1">
                      <a:shade val="65000"/>
                      <a:satMod val="130000"/>
                    </a:schemeClr>
                  </a:gs>
                  <a:gs pos="92000">
                    <a:schemeClr val="accent1">
                      <a:shade val="50000"/>
                      <a:satMod val="120000"/>
                    </a:schemeClr>
                  </a:gs>
                  <a:gs pos="100000">
                    <a:schemeClr val="accent1">
                      <a:shade val="48000"/>
                      <a:satMod val="120000"/>
                    </a:schemeClr>
                  </a:gs>
                </a:gsLst>
                <a:lin ang="5400000"/>
              </a:gradFill>
              <a:effectLst>
                <a:reflection blurRad="12700" stA="50000" endPos="50000" dist="5000" dir="5400000" sy="-100000" rotWithShape="0"/>
              </a:effectLst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914400" y="0"/>
            <a:ext cx="8229600" cy="9190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5638800" y="6477000"/>
            <a:ext cx="1905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aseline="0" dirty="0" smtClean="0">
                <a:solidFill>
                  <a:schemeClr val="bg1">
                    <a:lumMod val="50000"/>
                  </a:schemeClr>
                </a:solidFill>
              </a:rPr>
              <a:t>Chapter 1 &lt;</a:t>
            </a:r>
            <a:fld id="{D1B2EFE9-D440-4A3B-858C-5FEDF5DD0E10}" type="slidenum">
              <a:rPr lang="en-US" sz="1400" smtClean="0">
                <a:solidFill>
                  <a:schemeClr val="bg1">
                    <a:lumMod val="50000"/>
                  </a:schemeClr>
                </a:solidFill>
              </a:rPr>
              <a:pPr/>
              <a:t>‹Nr.›</a:t>
            </a:fld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</a:rPr>
              <a:t>&gt; </a:t>
            </a:r>
            <a:endParaRPr 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8139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 rot="16200000">
            <a:off x="-2703052" y="2935748"/>
            <a:ext cx="600677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i="1" cap="all" spc="0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From ZERO To ONE</a:t>
            </a:r>
            <a:endParaRPr lang="en-US" sz="5400" b="1" i="1" cap="all" spc="0" dirty="0">
              <a:ln w="0"/>
              <a:gradFill flip="none">
                <a:gsLst>
                  <a:gs pos="0">
                    <a:schemeClr val="accent1">
                      <a:tint val="75000"/>
                      <a:shade val="75000"/>
                      <a:satMod val="170000"/>
                    </a:schemeClr>
                  </a:gs>
                  <a:gs pos="49000">
                    <a:schemeClr val="accent1">
                      <a:tint val="88000"/>
                      <a:shade val="65000"/>
                      <a:satMod val="172000"/>
                    </a:schemeClr>
                  </a:gs>
                  <a:gs pos="50000">
                    <a:schemeClr val="accent1">
                      <a:shade val="65000"/>
                      <a:satMod val="130000"/>
                    </a:schemeClr>
                  </a:gs>
                  <a:gs pos="92000">
                    <a:schemeClr val="accent1">
                      <a:shade val="50000"/>
                      <a:satMod val="120000"/>
                    </a:schemeClr>
                  </a:gs>
                  <a:gs pos="100000">
                    <a:schemeClr val="accent1">
                      <a:shade val="48000"/>
                      <a:satMod val="120000"/>
                    </a:schemeClr>
                  </a:gs>
                </a:gsLst>
                <a:lin ang="5400000"/>
              </a:gradFill>
              <a:effectLst>
                <a:reflection blurRad="12700" stA="50000" endPos="50000" dist="5000" dir="5400000" sy="-100000" rotWithShape="0"/>
              </a:effectLst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914400" y="0"/>
            <a:ext cx="8229600" cy="9190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 userDrawn="1"/>
        </p:nvSpPr>
        <p:spPr>
          <a:xfrm>
            <a:off x="5638800" y="6474023"/>
            <a:ext cx="1981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aseline="0" dirty="0" smtClean="0">
                <a:solidFill>
                  <a:schemeClr val="bg1">
                    <a:lumMod val="50000"/>
                  </a:schemeClr>
                </a:solidFill>
              </a:rPr>
              <a:t>Chapter 1 &lt;</a:t>
            </a:r>
            <a:fld id="{D1B2EFE9-D440-4A3B-858C-5FEDF5DD0E10}" type="slidenum">
              <a:rPr lang="en-US" sz="1400" smtClean="0">
                <a:solidFill>
                  <a:schemeClr val="bg1">
                    <a:lumMod val="50000"/>
                  </a:schemeClr>
                </a:solidFill>
              </a:rPr>
              <a:pPr/>
              <a:t>‹Nr.›</a:t>
            </a:fld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</a:rPr>
              <a:t>&gt; </a:t>
            </a:r>
            <a:endParaRPr 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43080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dirty="0" smtClean="0"/>
            </a:lvl1pPr>
          </a:lstStyle>
          <a:p>
            <a:pPr>
              <a:defRPr/>
            </a:pPr>
            <a:r>
              <a:rPr lang="en-US"/>
              <a:t>Copyright © 2012  Elsevier</a:t>
            </a: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1-&lt;</a:t>
            </a:r>
            <a:fld id="{CC12C447-90FA-420C-B74C-1A635C444937}" type="slidenum">
              <a:rPr lang="en-US"/>
              <a:pPr>
                <a:defRPr/>
              </a:pPr>
              <a:t>‹Nr.›</a:t>
            </a:fld>
            <a:r>
              <a:rPr lang="en-US"/>
              <a:t>&gt;</a:t>
            </a:r>
          </a:p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4295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600" y="101600"/>
            <a:ext cx="7772400" cy="889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219200"/>
            <a:ext cx="3810000" cy="4953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219200"/>
            <a:ext cx="3810000" cy="24003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771900"/>
            <a:ext cx="3810000" cy="24003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dirty="0" smtClean="0"/>
            </a:lvl1pPr>
          </a:lstStyle>
          <a:p>
            <a:pPr>
              <a:defRPr/>
            </a:pPr>
            <a:r>
              <a:rPr lang="en-US"/>
              <a:t>Copyright © 2012  Elsevier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1-&lt;</a:t>
            </a:r>
            <a:fld id="{E7ED6BBA-2425-4A43-B586-383F2BB07C4C}" type="slidenum">
              <a:rPr lang="en-US"/>
              <a:pPr>
                <a:defRPr/>
              </a:pPr>
              <a:t>‹Nr.›</a:t>
            </a:fld>
            <a:r>
              <a:rPr lang="en-US"/>
              <a:t>&gt;</a:t>
            </a:r>
          </a:p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1367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600" y="101600"/>
            <a:ext cx="7772400" cy="889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85800" y="1219200"/>
            <a:ext cx="7772400" cy="4953000"/>
          </a:xfrm>
        </p:spPr>
        <p:txBody>
          <a:bodyPr/>
          <a:lstStyle/>
          <a:p>
            <a:pPr lvl="0"/>
            <a:endParaRPr lang="en-US" noProof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 smtClean="0"/>
              <a:t>Copyright © 2012  Elsevier</a:t>
            </a: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1-&lt;</a:t>
            </a:r>
            <a:fld id="{68946159-E475-47D9-8550-A9F0B445C791}" type="slidenum">
              <a:rPr lang="en-US"/>
              <a:pPr>
                <a:defRPr/>
              </a:pPr>
              <a:t>‹Nr.›</a:t>
            </a:fld>
            <a:r>
              <a:rPr lang="en-US"/>
              <a:t>&gt;</a:t>
            </a:r>
          </a:p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334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101600" y="101600"/>
            <a:ext cx="7772400" cy="889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85800" y="1219200"/>
            <a:ext cx="3810000" cy="24003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219200"/>
            <a:ext cx="3810000" cy="24003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85800" y="3771900"/>
            <a:ext cx="3810000" cy="24003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8200" y="3771900"/>
            <a:ext cx="3810000" cy="24003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 smtClean="0"/>
              <a:t>Copyright © 2012  Elsevier</a:t>
            </a:r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1-&lt;</a:t>
            </a:r>
            <a:fld id="{CCDCC2DC-EBCD-44EE-92DB-9C06DDE632FD}" type="slidenum">
              <a:rPr lang="en-US"/>
              <a:pPr>
                <a:defRPr/>
              </a:pPr>
              <a:t>‹Nr.›</a:t>
            </a:fld>
            <a:r>
              <a:rPr lang="en-US"/>
              <a:t>&gt;</a:t>
            </a:r>
          </a:p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34680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219200"/>
            <a:ext cx="3810000" cy="4953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19200"/>
            <a:ext cx="3810000" cy="4953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10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Copyright © 2012  Elsevier</a:t>
            </a:r>
            <a:endParaRPr lang="en-GB"/>
          </a:p>
        </p:txBody>
      </p:sp>
      <p:sp>
        <p:nvSpPr>
          <p:cNvPr id="6" name="Rectangle 11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1-&lt;</a:t>
            </a:r>
            <a:fld id="{B4FEF99E-A19F-4A0B-A62E-3729EECDD901}" type="slidenum">
              <a:rPr lang="en-US"/>
              <a:pPr>
                <a:defRPr/>
              </a:pPr>
              <a:t>‹Nr.›</a:t>
            </a:fld>
            <a:r>
              <a:rPr lang="en-US"/>
              <a:t>&gt;</a:t>
            </a:r>
          </a:p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295014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600" y="101600"/>
            <a:ext cx="7772400" cy="889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219200"/>
            <a:ext cx="3810000" cy="4953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19200"/>
            <a:ext cx="3810000" cy="4953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 smtClean="0"/>
              <a:t>Copyright © 2012  Elsevier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1-&lt;</a:t>
            </a:r>
            <a:fld id="{9F7ADD3E-E1D6-46D5-BCAD-B4AEBA813F75}" type="slidenum">
              <a:rPr lang="en-US"/>
              <a:pPr>
                <a:defRPr/>
              </a:pPr>
              <a:t>‹Nr.›</a:t>
            </a:fld>
            <a:r>
              <a:rPr lang="en-US"/>
              <a:t>&gt;</a:t>
            </a:r>
          </a:p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76607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theme" Target="../theme/theme1.xml"/><Relationship Id="rId1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0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746080-453C-4BEF-9A1F-F094B996EB79}" type="datetimeFigureOut">
              <a:rPr lang="en-US" smtClean="0"/>
              <a:t>01-05-14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B2EFE9-D440-4A3B-858C-5FEDF5DD0E1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500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tags" Target="../tags/tag19.xml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9.xml"/><Relationship Id="rId6" Type="http://schemas.openxmlformats.org/officeDocument/2006/relationships/image" Target="../media/image6.png"/><Relationship Id="rId1" Type="http://schemas.openxmlformats.org/officeDocument/2006/relationships/tags" Target="../tags/tag17.xml"/><Relationship Id="rId2" Type="http://schemas.openxmlformats.org/officeDocument/2006/relationships/tags" Target="../tags/tag1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tags" Target="../tags/tag20.x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tags" Target="../tags/tag23.xml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11.xml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1" Type="http://schemas.openxmlformats.org/officeDocument/2006/relationships/tags" Target="../tags/tag21.xml"/><Relationship Id="rId2" Type="http://schemas.openxmlformats.org/officeDocument/2006/relationships/tags" Target="../tags/tag2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tags" Target="../tags/tag24.x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tags" Target="../tags/tag27.xml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13.xml"/><Relationship Id="rId6" Type="http://schemas.openxmlformats.org/officeDocument/2006/relationships/image" Target="../media/image9.png"/><Relationship Id="rId1" Type="http://schemas.openxmlformats.org/officeDocument/2006/relationships/tags" Target="../tags/tag25.xml"/><Relationship Id="rId2" Type="http://schemas.openxmlformats.org/officeDocument/2006/relationships/tags" Target="../tags/tag2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tags" Target="../tags/tag29.xml"/><Relationship Id="rId4" Type="http://schemas.openxmlformats.org/officeDocument/2006/relationships/tags" Target="../tags/tag30.xml"/><Relationship Id="rId5" Type="http://schemas.openxmlformats.org/officeDocument/2006/relationships/tags" Target="../tags/tag31.xml"/><Relationship Id="rId6" Type="http://schemas.openxmlformats.org/officeDocument/2006/relationships/slideLayout" Target="../slideLayouts/slideLayout2.xml"/><Relationship Id="rId7" Type="http://schemas.openxmlformats.org/officeDocument/2006/relationships/notesSlide" Target="../notesSlides/notesSlide14.xml"/><Relationship Id="rId8" Type="http://schemas.openxmlformats.org/officeDocument/2006/relationships/oleObject" Target="../embeddings/oleObject1.bin"/><Relationship Id="rId9" Type="http://schemas.openxmlformats.org/officeDocument/2006/relationships/image" Target="../media/image10.wmf"/><Relationship Id="rId10" Type="http://schemas.openxmlformats.org/officeDocument/2006/relationships/oleObject" Target="../embeddings/oleObject2.bin"/><Relationship Id="rId11" Type="http://schemas.openxmlformats.org/officeDocument/2006/relationships/image" Target="../media/image11.wmf"/><Relationship Id="rId1" Type="http://schemas.openxmlformats.org/officeDocument/2006/relationships/vmlDrawing" Target="../drawings/vmlDrawing1.vml"/><Relationship Id="rId2" Type="http://schemas.openxmlformats.org/officeDocument/2006/relationships/tags" Target="../tags/tag2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tags" Target="../tags/tag33.xml"/><Relationship Id="rId4" Type="http://schemas.openxmlformats.org/officeDocument/2006/relationships/tags" Target="../tags/tag34.xml"/><Relationship Id="rId5" Type="http://schemas.openxmlformats.org/officeDocument/2006/relationships/tags" Target="../tags/tag35.xml"/><Relationship Id="rId6" Type="http://schemas.openxmlformats.org/officeDocument/2006/relationships/slideLayout" Target="../slideLayouts/slideLayout2.xml"/><Relationship Id="rId7" Type="http://schemas.openxmlformats.org/officeDocument/2006/relationships/notesSlide" Target="../notesSlides/notesSlide15.xml"/><Relationship Id="rId8" Type="http://schemas.openxmlformats.org/officeDocument/2006/relationships/oleObject" Target="../embeddings/oleObject3.bin"/><Relationship Id="rId9" Type="http://schemas.openxmlformats.org/officeDocument/2006/relationships/image" Target="../media/image12.wmf"/><Relationship Id="rId10" Type="http://schemas.openxmlformats.org/officeDocument/2006/relationships/oleObject" Target="../embeddings/oleObject4.bin"/><Relationship Id="rId11" Type="http://schemas.openxmlformats.org/officeDocument/2006/relationships/image" Target="../media/image13.wmf"/><Relationship Id="rId1" Type="http://schemas.openxmlformats.org/officeDocument/2006/relationships/vmlDrawing" Target="../drawings/vmlDrawing2.vml"/><Relationship Id="rId2" Type="http://schemas.openxmlformats.org/officeDocument/2006/relationships/tags" Target="../tags/tag3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tags" Target="../tags/tag38.xml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16.xml"/><Relationship Id="rId1" Type="http://schemas.openxmlformats.org/officeDocument/2006/relationships/tags" Target="../tags/tag36.xml"/><Relationship Id="rId2" Type="http://schemas.openxmlformats.org/officeDocument/2006/relationships/tags" Target="../tags/tag3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tags" Target="../tags/tag41.xml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17.xml"/><Relationship Id="rId1" Type="http://schemas.openxmlformats.org/officeDocument/2006/relationships/tags" Target="../tags/tag39.xml"/><Relationship Id="rId2" Type="http://schemas.openxmlformats.org/officeDocument/2006/relationships/tags" Target="../tags/tag4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8.xml"/><Relationship Id="rId1" Type="http://schemas.openxmlformats.org/officeDocument/2006/relationships/tags" Target="../tags/tag42.xml"/><Relationship Id="rId2" Type="http://schemas.openxmlformats.org/officeDocument/2006/relationships/tags" Target="../tags/tag4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tags" Target="../tags/tag1.x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9.xml"/><Relationship Id="rId1" Type="http://schemas.openxmlformats.org/officeDocument/2006/relationships/tags" Target="../tags/tag44.xml"/><Relationship Id="rId2" Type="http://schemas.openxmlformats.org/officeDocument/2006/relationships/tags" Target="../tags/tag4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tags" Target="../tags/tag46.x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2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tags" Target="../tags/tag47.x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2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22.xml"/><Relationship Id="rId1" Type="http://schemas.openxmlformats.org/officeDocument/2006/relationships/tags" Target="../tags/tag48.xml"/><Relationship Id="rId2" Type="http://schemas.openxmlformats.org/officeDocument/2006/relationships/tags" Target="../tags/tag4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23.xml"/><Relationship Id="rId1" Type="http://schemas.openxmlformats.org/officeDocument/2006/relationships/tags" Target="../tags/tag50.xml"/><Relationship Id="rId2" Type="http://schemas.openxmlformats.org/officeDocument/2006/relationships/tags" Target="../tags/tag5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24.xml"/><Relationship Id="rId1" Type="http://schemas.openxmlformats.org/officeDocument/2006/relationships/tags" Target="../tags/tag52.xml"/><Relationship Id="rId2" Type="http://schemas.openxmlformats.org/officeDocument/2006/relationships/tags" Target="../tags/tag5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25.xml"/><Relationship Id="rId1" Type="http://schemas.openxmlformats.org/officeDocument/2006/relationships/tags" Target="../tags/tag54.xml"/><Relationship Id="rId2" Type="http://schemas.openxmlformats.org/officeDocument/2006/relationships/tags" Target="../tags/tag5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26.xml"/><Relationship Id="rId1" Type="http://schemas.openxmlformats.org/officeDocument/2006/relationships/tags" Target="../tags/tag56.xml"/><Relationship Id="rId2" Type="http://schemas.openxmlformats.org/officeDocument/2006/relationships/tags" Target="../tags/tag57.xml"/></Relationships>
</file>

<file path=ppt/slides/_rels/slide28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6.bin"/><Relationship Id="rId12" Type="http://schemas.openxmlformats.org/officeDocument/2006/relationships/image" Target="../media/image15.wmf"/><Relationship Id="rId13" Type="http://schemas.openxmlformats.org/officeDocument/2006/relationships/oleObject" Target="../embeddings/oleObject7.bin"/><Relationship Id="rId14" Type="http://schemas.openxmlformats.org/officeDocument/2006/relationships/image" Target="../media/image16.wmf"/><Relationship Id="rId1" Type="http://schemas.openxmlformats.org/officeDocument/2006/relationships/vmlDrawing" Target="../drawings/vmlDrawing3.vml"/><Relationship Id="rId2" Type="http://schemas.openxmlformats.org/officeDocument/2006/relationships/tags" Target="../tags/tag58.xml"/><Relationship Id="rId3" Type="http://schemas.openxmlformats.org/officeDocument/2006/relationships/tags" Target="../tags/tag59.xml"/><Relationship Id="rId4" Type="http://schemas.openxmlformats.org/officeDocument/2006/relationships/tags" Target="../tags/tag60.xml"/><Relationship Id="rId5" Type="http://schemas.openxmlformats.org/officeDocument/2006/relationships/tags" Target="../tags/tag61.xml"/><Relationship Id="rId6" Type="http://schemas.openxmlformats.org/officeDocument/2006/relationships/tags" Target="../tags/tag62.xml"/><Relationship Id="rId7" Type="http://schemas.openxmlformats.org/officeDocument/2006/relationships/slideLayout" Target="../slideLayouts/slideLayout2.xml"/><Relationship Id="rId8" Type="http://schemas.openxmlformats.org/officeDocument/2006/relationships/notesSlide" Target="../notesSlides/notesSlide27.xml"/><Relationship Id="rId9" Type="http://schemas.openxmlformats.org/officeDocument/2006/relationships/oleObject" Target="../embeddings/oleObject5.bin"/><Relationship Id="rId10" Type="http://schemas.openxmlformats.org/officeDocument/2006/relationships/image" Target="../media/image14.w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28.xml"/><Relationship Id="rId1" Type="http://schemas.openxmlformats.org/officeDocument/2006/relationships/tags" Target="../tags/tag63.xml"/><Relationship Id="rId2" Type="http://schemas.openxmlformats.org/officeDocument/2006/relationships/tags" Target="../tags/tag6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4.xml"/><Relationship Id="rId4" Type="http://schemas.openxmlformats.org/officeDocument/2006/relationships/tags" Target="../tags/tag5.xml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2.xml"/><Relationship Id="rId7" Type="http://schemas.openxmlformats.org/officeDocument/2006/relationships/image" Target="../media/image2.png"/><Relationship Id="rId8" Type="http://schemas.openxmlformats.org/officeDocument/2006/relationships/image" Target="../media/image3.png"/><Relationship Id="rId9" Type="http://schemas.openxmlformats.org/officeDocument/2006/relationships/image" Target="../media/image4.png"/><Relationship Id="rId1" Type="http://schemas.openxmlformats.org/officeDocument/2006/relationships/tags" Target="../tags/tag2.xml"/><Relationship Id="rId2" Type="http://schemas.openxmlformats.org/officeDocument/2006/relationships/tags" Target="../tags/tag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29.xml"/><Relationship Id="rId1" Type="http://schemas.openxmlformats.org/officeDocument/2006/relationships/tags" Target="../tags/tag65.xml"/><Relationship Id="rId2" Type="http://schemas.openxmlformats.org/officeDocument/2006/relationships/tags" Target="../tags/tag6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30.xml"/><Relationship Id="rId1" Type="http://schemas.openxmlformats.org/officeDocument/2006/relationships/tags" Target="../tags/tag67.xml"/><Relationship Id="rId2" Type="http://schemas.openxmlformats.org/officeDocument/2006/relationships/tags" Target="../tags/tag6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tags" Target="../tags/tag70.xml"/><Relationship Id="rId4" Type="http://schemas.openxmlformats.org/officeDocument/2006/relationships/tags" Target="../tags/tag71.xml"/><Relationship Id="rId5" Type="http://schemas.openxmlformats.org/officeDocument/2006/relationships/tags" Target="../tags/tag72.xml"/><Relationship Id="rId6" Type="http://schemas.openxmlformats.org/officeDocument/2006/relationships/slideLayout" Target="../slideLayouts/slideLayout2.xml"/><Relationship Id="rId7" Type="http://schemas.openxmlformats.org/officeDocument/2006/relationships/notesSlide" Target="../notesSlides/notesSlide31.xml"/><Relationship Id="rId8" Type="http://schemas.openxmlformats.org/officeDocument/2006/relationships/oleObject" Target="../embeddings/oleObject8.bin"/><Relationship Id="rId9" Type="http://schemas.openxmlformats.org/officeDocument/2006/relationships/image" Target="../media/image17.wmf"/><Relationship Id="rId10" Type="http://schemas.openxmlformats.org/officeDocument/2006/relationships/oleObject" Target="../embeddings/oleObject9.bin"/><Relationship Id="rId11" Type="http://schemas.openxmlformats.org/officeDocument/2006/relationships/image" Target="../media/image18.wmf"/><Relationship Id="rId1" Type="http://schemas.openxmlformats.org/officeDocument/2006/relationships/vmlDrawing" Target="../drawings/vmlDrawing4.vml"/><Relationship Id="rId2" Type="http://schemas.openxmlformats.org/officeDocument/2006/relationships/tags" Target="../tags/tag6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tags" Target="../tags/tag74.xml"/><Relationship Id="rId4" Type="http://schemas.openxmlformats.org/officeDocument/2006/relationships/tags" Target="../tags/tag75.xml"/><Relationship Id="rId5" Type="http://schemas.openxmlformats.org/officeDocument/2006/relationships/tags" Target="../tags/tag76.xml"/><Relationship Id="rId6" Type="http://schemas.openxmlformats.org/officeDocument/2006/relationships/slideLayout" Target="../slideLayouts/slideLayout2.xml"/><Relationship Id="rId7" Type="http://schemas.openxmlformats.org/officeDocument/2006/relationships/notesSlide" Target="../notesSlides/notesSlide32.xml"/><Relationship Id="rId8" Type="http://schemas.openxmlformats.org/officeDocument/2006/relationships/oleObject" Target="../embeddings/oleObject10.bin"/><Relationship Id="rId9" Type="http://schemas.openxmlformats.org/officeDocument/2006/relationships/image" Target="../media/image19.wmf"/><Relationship Id="rId10" Type="http://schemas.openxmlformats.org/officeDocument/2006/relationships/oleObject" Target="../embeddings/oleObject11.bin"/><Relationship Id="rId11" Type="http://schemas.openxmlformats.org/officeDocument/2006/relationships/image" Target="../media/image20.wmf"/><Relationship Id="rId1" Type="http://schemas.openxmlformats.org/officeDocument/2006/relationships/vmlDrawing" Target="../drawings/vmlDrawing5.vml"/><Relationship Id="rId2" Type="http://schemas.openxmlformats.org/officeDocument/2006/relationships/tags" Target="../tags/tag73.xml"/></Relationships>
</file>

<file path=ppt/slides/_rels/slide34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13.bin"/><Relationship Id="rId12" Type="http://schemas.openxmlformats.org/officeDocument/2006/relationships/image" Target="../media/image22.wmf"/><Relationship Id="rId1" Type="http://schemas.openxmlformats.org/officeDocument/2006/relationships/vmlDrawing" Target="../drawings/vmlDrawing6.vml"/><Relationship Id="rId2" Type="http://schemas.openxmlformats.org/officeDocument/2006/relationships/tags" Target="../tags/tag77.xml"/><Relationship Id="rId3" Type="http://schemas.openxmlformats.org/officeDocument/2006/relationships/tags" Target="../tags/tag78.xml"/><Relationship Id="rId4" Type="http://schemas.openxmlformats.org/officeDocument/2006/relationships/tags" Target="../tags/tag79.xml"/><Relationship Id="rId5" Type="http://schemas.openxmlformats.org/officeDocument/2006/relationships/tags" Target="../tags/tag80.xml"/><Relationship Id="rId6" Type="http://schemas.openxmlformats.org/officeDocument/2006/relationships/tags" Target="../tags/tag81.xml"/><Relationship Id="rId7" Type="http://schemas.openxmlformats.org/officeDocument/2006/relationships/slideLayout" Target="../slideLayouts/slideLayout2.xml"/><Relationship Id="rId8" Type="http://schemas.openxmlformats.org/officeDocument/2006/relationships/notesSlide" Target="../notesSlides/notesSlide33.xml"/><Relationship Id="rId9" Type="http://schemas.openxmlformats.org/officeDocument/2006/relationships/oleObject" Target="../embeddings/oleObject12.bin"/><Relationship Id="rId10" Type="http://schemas.openxmlformats.org/officeDocument/2006/relationships/image" Target="../media/image21.w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34.xml"/><Relationship Id="rId1" Type="http://schemas.openxmlformats.org/officeDocument/2006/relationships/tags" Target="../tags/tag82.xml"/><Relationship Id="rId2" Type="http://schemas.openxmlformats.org/officeDocument/2006/relationships/tags" Target="../tags/tag8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35.xml"/><Relationship Id="rId1" Type="http://schemas.openxmlformats.org/officeDocument/2006/relationships/tags" Target="../tags/tag84.xml"/><Relationship Id="rId2" Type="http://schemas.openxmlformats.org/officeDocument/2006/relationships/tags" Target="../tags/tag8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tags" Target="../tags/tag87.xml"/><Relationship Id="rId4" Type="http://schemas.openxmlformats.org/officeDocument/2006/relationships/tags" Target="../tags/tag88.xml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36.xml"/><Relationship Id="rId7" Type="http://schemas.openxmlformats.org/officeDocument/2006/relationships/oleObject" Target="../embeddings/oleObject14.bin"/><Relationship Id="rId8" Type="http://schemas.openxmlformats.org/officeDocument/2006/relationships/image" Target="../media/image23.emf"/><Relationship Id="rId1" Type="http://schemas.openxmlformats.org/officeDocument/2006/relationships/vmlDrawing" Target="../drawings/vmlDrawing7.vml"/><Relationship Id="rId2" Type="http://schemas.openxmlformats.org/officeDocument/2006/relationships/tags" Target="../tags/tag8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tags" Target="../tags/tag90.xml"/><Relationship Id="rId4" Type="http://schemas.openxmlformats.org/officeDocument/2006/relationships/tags" Target="../tags/tag91.xml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37.xml"/><Relationship Id="rId7" Type="http://schemas.openxmlformats.org/officeDocument/2006/relationships/oleObject" Target="../embeddings/oleObject15.bin"/><Relationship Id="rId8" Type="http://schemas.openxmlformats.org/officeDocument/2006/relationships/image" Target="../media/image24.emf"/><Relationship Id="rId1" Type="http://schemas.openxmlformats.org/officeDocument/2006/relationships/vmlDrawing" Target="../drawings/vmlDrawing8.vml"/><Relationship Id="rId2" Type="http://schemas.openxmlformats.org/officeDocument/2006/relationships/tags" Target="../tags/tag8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tags" Target="../tags/tag94.xml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38.xml"/><Relationship Id="rId1" Type="http://schemas.openxmlformats.org/officeDocument/2006/relationships/tags" Target="../tags/tag92.xml"/><Relationship Id="rId2" Type="http://schemas.openxmlformats.org/officeDocument/2006/relationships/tags" Target="../tags/tag9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tags" Target="../tags/tag6.x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39.xml"/><Relationship Id="rId1" Type="http://schemas.openxmlformats.org/officeDocument/2006/relationships/tags" Target="../tags/tag95.xml"/><Relationship Id="rId2" Type="http://schemas.openxmlformats.org/officeDocument/2006/relationships/tags" Target="../tags/tag9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tags" Target="../tags/tag98.xml"/><Relationship Id="rId4" Type="http://schemas.openxmlformats.org/officeDocument/2006/relationships/tags" Target="../tags/tag99.xml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40.xml"/><Relationship Id="rId7" Type="http://schemas.openxmlformats.org/officeDocument/2006/relationships/oleObject" Target="../embeddings/oleObject16.bin"/><Relationship Id="rId8" Type="http://schemas.openxmlformats.org/officeDocument/2006/relationships/image" Target="../media/image25.wmf"/><Relationship Id="rId1" Type="http://schemas.openxmlformats.org/officeDocument/2006/relationships/vmlDrawing" Target="../drawings/vmlDrawing9.vml"/><Relationship Id="rId2" Type="http://schemas.openxmlformats.org/officeDocument/2006/relationships/tags" Target="../tags/tag9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tags" Target="../tags/tag101.xml"/><Relationship Id="rId4" Type="http://schemas.openxmlformats.org/officeDocument/2006/relationships/tags" Target="../tags/tag102.xml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41.xml"/><Relationship Id="rId7" Type="http://schemas.openxmlformats.org/officeDocument/2006/relationships/oleObject" Target="../embeddings/oleObject17.bin"/><Relationship Id="rId8" Type="http://schemas.openxmlformats.org/officeDocument/2006/relationships/image" Target="../media/image25.wmf"/><Relationship Id="rId1" Type="http://schemas.openxmlformats.org/officeDocument/2006/relationships/vmlDrawing" Target="../drawings/vmlDrawing10.vml"/><Relationship Id="rId2" Type="http://schemas.openxmlformats.org/officeDocument/2006/relationships/tags" Target="../tags/tag100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42.xml"/><Relationship Id="rId1" Type="http://schemas.openxmlformats.org/officeDocument/2006/relationships/tags" Target="../tags/tag103.xml"/><Relationship Id="rId2" Type="http://schemas.openxmlformats.org/officeDocument/2006/relationships/tags" Target="../tags/tag10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tags" Target="../tags/tag107.xml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43.xml"/><Relationship Id="rId1" Type="http://schemas.openxmlformats.org/officeDocument/2006/relationships/tags" Target="../tags/tag105.xml"/><Relationship Id="rId2" Type="http://schemas.openxmlformats.org/officeDocument/2006/relationships/tags" Target="../tags/tag10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44.xml"/><Relationship Id="rId1" Type="http://schemas.openxmlformats.org/officeDocument/2006/relationships/tags" Target="../tags/tag108.xml"/><Relationship Id="rId2" Type="http://schemas.openxmlformats.org/officeDocument/2006/relationships/tags" Target="../tags/tag109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tags" Target="../tags/tag112.xml"/><Relationship Id="rId4" Type="http://schemas.openxmlformats.org/officeDocument/2006/relationships/tags" Target="../tags/tag113.xml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45.xml"/><Relationship Id="rId1" Type="http://schemas.openxmlformats.org/officeDocument/2006/relationships/tags" Target="../tags/tag110.xml"/><Relationship Id="rId2" Type="http://schemas.openxmlformats.org/officeDocument/2006/relationships/tags" Target="../tags/tag11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tags" Target="../tags/tag115.xml"/><Relationship Id="rId4" Type="http://schemas.openxmlformats.org/officeDocument/2006/relationships/tags" Target="../tags/tag116.xml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46.xml"/><Relationship Id="rId7" Type="http://schemas.openxmlformats.org/officeDocument/2006/relationships/oleObject" Target="../embeddings/oleObject18.bin"/><Relationship Id="rId8" Type="http://schemas.openxmlformats.org/officeDocument/2006/relationships/image" Target="../media/image26.wmf"/><Relationship Id="rId9" Type="http://schemas.openxmlformats.org/officeDocument/2006/relationships/oleObject" Target="../embeddings/oleObject19.bin"/><Relationship Id="rId10" Type="http://schemas.openxmlformats.org/officeDocument/2006/relationships/image" Target="../media/image27.wmf"/><Relationship Id="rId1" Type="http://schemas.openxmlformats.org/officeDocument/2006/relationships/vmlDrawing" Target="../drawings/vmlDrawing11.vml"/><Relationship Id="rId2" Type="http://schemas.openxmlformats.org/officeDocument/2006/relationships/tags" Target="../tags/tag11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tags" Target="../tags/tag118.xml"/><Relationship Id="rId4" Type="http://schemas.openxmlformats.org/officeDocument/2006/relationships/tags" Target="../tags/tag119.xml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47.xml"/><Relationship Id="rId7" Type="http://schemas.openxmlformats.org/officeDocument/2006/relationships/oleObject" Target="../embeddings/oleObject20.bin"/><Relationship Id="rId8" Type="http://schemas.openxmlformats.org/officeDocument/2006/relationships/image" Target="../media/image28.wmf"/><Relationship Id="rId9" Type="http://schemas.openxmlformats.org/officeDocument/2006/relationships/oleObject" Target="../embeddings/oleObject21.bin"/><Relationship Id="rId10" Type="http://schemas.openxmlformats.org/officeDocument/2006/relationships/image" Target="../media/image29.wmf"/><Relationship Id="rId1" Type="http://schemas.openxmlformats.org/officeDocument/2006/relationships/vmlDrawing" Target="../drawings/vmlDrawing12.vml"/><Relationship Id="rId2" Type="http://schemas.openxmlformats.org/officeDocument/2006/relationships/tags" Target="../tags/tag11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48.xml"/><Relationship Id="rId1" Type="http://schemas.openxmlformats.org/officeDocument/2006/relationships/tags" Target="../tags/tag120.xml"/><Relationship Id="rId2" Type="http://schemas.openxmlformats.org/officeDocument/2006/relationships/tags" Target="../tags/tag12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tags" Target="../tags/tag7.x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49.xml"/><Relationship Id="rId1" Type="http://schemas.openxmlformats.org/officeDocument/2006/relationships/tags" Target="../tags/tag122.xml"/><Relationship Id="rId2" Type="http://schemas.openxmlformats.org/officeDocument/2006/relationships/tags" Target="../tags/tag12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50.xml"/><Relationship Id="rId1" Type="http://schemas.openxmlformats.org/officeDocument/2006/relationships/tags" Target="../tags/tag124.xml"/><Relationship Id="rId2" Type="http://schemas.openxmlformats.org/officeDocument/2006/relationships/tags" Target="../tags/tag12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tags" Target="../tags/tag127.xml"/><Relationship Id="rId4" Type="http://schemas.openxmlformats.org/officeDocument/2006/relationships/tags" Target="../tags/tag128.xml"/><Relationship Id="rId5" Type="http://schemas.openxmlformats.org/officeDocument/2006/relationships/tags" Target="../tags/tag129.xml"/><Relationship Id="rId6" Type="http://schemas.openxmlformats.org/officeDocument/2006/relationships/slideLayout" Target="../slideLayouts/slideLayout2.xml"/><Relationship Id="rId7" Type="http://schemas.openxmlformats.org/officeDocument/2006/relationships/notesSlide" Target="../notesSlides/notesSlide51.xml"/><Relationship Id="rId8" Type="http://schemas.openxmlformats.org/officeDocument/2006/relationships/oleObject" Target="../embeddings/oleObject22.bin"/><Relationship Id="rId9" Type="http://schemas.openxmlformats.org/officeDocument/2006/relationships/image" Target="../media/image30.wmf"/><Relationship Id="rId1" Type="http://schemas.openxmlformats.org/officeDocument/2006/relationships/vmlDrawing" Target="../drawings/vmlDrawing13.vml"/><Relationship Id="rId2" Type="http://schemas.openxmlformats.org/officeDocument/2006/relationships/tags" Target="../tags/tag12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tags" Target="../tags/tag130.x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5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tags" Target="../tags/tag132.xml"/><Relationship Id="rId4" Type="http://schemas.openxmlformats.org/officeDocument/2006/relationships/tags" Target="../tags/tag133.xml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53.xml"/><Relationship Id="rId7" Type="http://schemas.openxmlformats.org/officeDocument/2006/relationships/oleObject" Target="../embeddings/oleObject23.bin"/><Relationship Id="rId8" Type="http://schemas.openxmlformats.org/officeDocument/2006/relationships/image" Target="../media/image31.emf"/><Relationship Id="rId9" Type="http://schemas.openxmlformats.org/officeDocument/2006/relationships/oleObject" Target="../embeddings/oleObject24.bin"/><Relationship Id="rId10" Type="http://schemas.openxmlformats.org/officeDocument/2006/relationships/image" Target="../media/image32.emf"/><Relationship Id="rId1" Type="http://schemas.openxmlformats.org/officeDocument/2006/relationships/vmlDrawing" Target="../drawings/vmlDrawing14.vml"/><Relationship Id="rId2" Type="http://schemas.openxmlformats.org/officeDocument/2006/relationships/tags" Target="../tags/tag13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tags" Target="../tags/tag135.xml"/><Relationship Id="rId4" Type="http://schemas.openxmlformats.org/officeDocument/2006/relationships/tags" Target="../tags/tag136.xml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54.xml"/><Relationship Id="rId7" Type="http://schemas.openxmlformats.org/officeDocument/2006/relationships/oleObject" Target="../embeddings/oleObject25.bin"/><Relationship Id="rId8" Type="http://schemas.openxmlformats.org/officeDocument/2006/relationships/image" Target="../media/image33.emf"/><Relationship Id="rId9" Type="http://schemas.openxmlformats.org/officeDocument/2006/relationships/oleObject" Target="../embeddings/oleObject26.bin"/><Relationship Id="rId10" Type="http://schemas.openxmlformats.org/officeDocument/2006/relationships/image" Target="../media/image34.emf"/><Relationship Id="rId1" Type="http://schemas.openxmlformats.org/officeDocument/2006/relationships/vmlDrawing" Target="../drawings/vmlDrawing15.vml"/><Relationship Id="rId2" Type="http://schemas.openxmlformats.org/officeDocument/2006/relationships/tags" Target="../tags/tag13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tags" Target="../tags/tag138.xml"/><Relationship Id="rId4" Type="http://schemas.openxmlformats.org/officeDocument/2006/relationships/tags" Target="../tags/tag139.xml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55.xml"/><Relationship Id="rId7" Type="http://schemas.openxmlformats.org/officeDocument/2006/relationships/oleObject" Target="../embeddings/oleObject27.bin"/><Relationship Id="rId8" Type="http://schemas.openxmlformats.org/officeDocument/2006/relationships/image" Target="../media/image35.emf"/><Relationship Id="rId9" Type="http://schemas.openxmlformats.org/officeDocument/2006/relationships/oleObject" Target="../embeddings/oleObject28.bin"/><Relationship Id="rId10" Type="http://schemas.openxmlformats.org/officeDocument/2006/relationships/image" Target="../media/image36.emf"/><Relationship Id="rId1" Type="http://schemas.openxmlformats.org/officeDocument/2006/relationships/vmlDrawing" Target="../drawings/vmlDrawing16.vml"/><Relationship Id="rId2" Type="http://schemas.openxmlformats.org/officeDocument/2006/relationships/tags" Target="../tags/tag13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tags" Target="../tags/tag141.xml"/><Relationship Id="rId4" Type="http://schemas.openxmlformats.org/officeDocument/2006/relationships/tags" Target="../tags/tag142.xml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56.xml"/><Relationship Id="rId7" Type="http://schemas.openxmlformats.org/officeDocument/2006/relationships/oleObject" Target="../embeddings/oleObject29.bin"/><Relationship Id="rId8" Type="http://schemas.openxmlformats.org/officeDocument/2006/relationships/image" Target="../media/image37.emf"/><Relationship Id="rId9" Type="http://schemas.openxmlformats.org/officeDocument/2006/relationships/oleObject" Target="../embeddings/oleObject30.bin"/><Relationship Id="rId10" Type="http://schemas.openxmlformats.org/officeDocument/2006/relationships/image" Target="../media/image38.emf"/><Relationship Id="rId1" Type="http://schemas.openxmlformats.org/officeDocument/2006/relationships/vmlDrawing" Target="../drawings/vmlDrawing17.vml"/><Relationship Id="rId2" Type="http://schemas.openxmlformats.org/officeDocument/2006/relationships/tags" Target="../tags/tag140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tags" Target="../tags/tag144.xml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57.xml"/><Relationship Id="rId6" Type="http://schemas.openxmlformats.org/officeDocument/2006/relationships/oleObject" Target="../embeddings/oleObject31.bin"/><Relationship Id="rId7" Type="http://schemas.openxmlformats.org/officeDocument/2006/relationships/image" Target="../media/image39.emf"/><Relationship Id="rId1" Type="http://schemas.openxmlformats.org/officeDocument/2006/relationships/vmlDrawing" Target="../drawings/vmlDrawing18.vml"/><Relationship Id="rId2" Type="http://schemas.openxmlformats.org/officeDocument/2006/relationships/tags" Target="../tags/tag14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tags" Target="../tags/tag146.xml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58.xml"/><Relationship Id="rId6" Type="http://schemas.openxmlformats.org/officeDocument/2006/relationships/oleObject" Target="../embeddings/oleObject32.bin"/><Relationship Id="rId7" Type="http://schemas.openxmlformats.org/officeDocument/2006/relationships/image" Target="../media/image40.wmf"/><Relationship Id="rId1" Type="http://schemas.openxmlformats.org/officeDocument/2006/relationships/vmlDrawing" Target="../drawings/vmlDrawing19.vml"/><Relationship Id="rId2" Type="http://schemas.openxmlformats.org/officeDocument/2006/relationships/tags" Target="../tags/tag14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5.xml"/><Relationship Id="rId5" Type="http://schemas.openxmlformats.org/officeDocument/2006/relationships/image" Target="../media/image5.emf"/><Relationship Id="rId1" Type="http://schemas.openxmlformats.org/officeDocument/2006/relationships/tags" Target="../tags/tag8.xml"/><Relationship Id="rId2" Type="http://schemas.openxmlformats.org/officeDocument/2006/relationships/tags" Target="../tags/tag9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tags" Target="../tags/tag148.xml"/><Relationship Id="rId4" Type="http://schemas.openxmlformats.org/officeDocument/2006/relationships/tags" Target="../tags/tag149.xml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59.xml"/><Relationship Id="rId7" Type="http://schemas.openxmlformats.org/officeDocument/2006/relationships/oleObject" Target="../embeddings/oleObject33.bin"/><Relationship Id="rId8" Type="http://schemas.openxmlformats.org/officeDocument/2006/relationships/image" Target="../media/image41.emf"/><Relationship Id="rId9" Type="http://schemas.openxmlformats.org/officeDocument/2006/relationships/oleObject" Target="../embeddings/oleObject34.bin"/><Relationship Id="rId10" Type="http://schemas.openxmlformats.org/officeDocument/2006/relationships/image" Target="../media/image42.emf"/><Relationship Id="rId1" Type="http://schemas.openxmlformats.org/officeDocument/2006/relationships/vmlDrawing" Target="../drawings/vmlDrawing20.vml"/><Relationship Id="rId2" Type="http://schemas.openxmlformats.org/officeDocument/2006/relationships/tags" Target="../tags/tag14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tags" Target="../tags/tag151.xml"/><Relationship Id="rId4" Type="http://schemas.openxmlformats.org/officeDocument/2006/relationships/tags" Target="../tags/tag152.xml"/><Relationship Id="rId5" Type="http://schemas.openxmlformats.org/officeDocument/2006/relationships/tags" Target="../tags/tag153.xml"/><Relationship Id="rId6" Type="http://schemas.openxmlformats.org/officeDocument/2006/relationships/slideLayout" Target="../slideLayouts/slideLayout2.xml"/><Relationship Id="rId7" Type="http://schemas.openxmlformats.org/officeDocument/2006/relationships/notesSlide" Target="../notesSlides/notesSlide60.xml"/><Relationship Id="rId8" Type="http://schemas.openxmlformats.org/officeDocument/2006/relationships/oleObject" Target="../embeddings/oleObject35.bin"/><Relationship Id="rId9" Type="http://schemas.openxmlformats.org/officeDocument/2006/relationships/image" Target="../media/image43.wmf"/><Relationship Id="rId10" Type="http://schemas.openxmlformats.org/officeDocument/2006/relationships/oleObject" Target="../embeddings/oleObject36.bin"/><Relationship Id="rId11" Type="http://schemas.openxmlformats.org/officeDocument/2006/relationships/image" Target="../media/image44.wmf"/><Relationship Id="rId1" Type="http://schemas.openxmlformats.org/officeDocument/2006/relationships/vmlDrawing" Target="../drawings/vmlDrawing21.vml"/><Relationship Id="rId2" Type="http://schemas.openxmlformats.org/officeDocument/2006/relationships/tags" Target="../tags/tag150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tags" Target="../tags/tag154.x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6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tags" Target="../tags/tag155.x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6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tags" Target="../tags/tag157.xml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63.xml"/><Relationship Id="rId6" Type="http://schemas.openxmlformats.org/officeDocument/2006/relationships/oleObject" Target="../embeddings/oleObject37.bin"/><Relationship Id="rId7" Type="http://schemas.openxmlformats.org/officeDocument/2006/relationships/image" Target="../media/image45.wmf"/><Relationship Id="rId1" Type="http://schemas.openxmlformats.org/officeDocument/2006/relationships/vmlDrawing" Target="../drawings/vmlDrawing22.vml"/><Relationship Id="rId2" Type="http://schemas.openxmlformats.org/officeDocument/2006/relationships/tags" Target="../tags/tag156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tags" Target="../tags/tag158.x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6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tags" Target="../tags/tag160.xml"/><Relationship Id="rId4" Type="http://schemas.openxmlformats.org/officeDocument/2006/relationships/tags" Target="../tags/tag161.xml"/><Relationship Id="rId5" Type="http://schemas.openxmlformats.org/officeDocument/2006/relationships/tags" Target="../tags/tag162.xml"/><Relationship Id="rId6" Type="http://schemas.openxmlformats.org/officeDocument/2006/relationships/slideLayout" Target="../slideLayouts/slideLayout2.xml"/><Relationship Id="rId7" Type="http://schemas.openxmlformats.org/officeDocument/2006/relationships/notesSlide" Target="../notesSlides/notesSlide65.xml"/><Relationship Id="rId8" Type="http://schemas.openxmlformats.org/officeDocument/2006/relationships/oleObject" Target="../embeddings/oleObject38.bin"/><Relationship Id="rId9" Type="http://schemas.openxmlformats.org/officeDocument/2006/relationships/image" Target="../media/image46.wmf"/><Relationship Id="rId10" Type="http://schemas.openxmlformats.org/officeDocument/2006/relationships/oleObject" Target="../embeddings/oleObject39.bin"/><Relationship Id="rId11" Type="http://schemas.openxmlformats.org/officeDocument/2006/relationships/image" Target="../media/image47.wmf"/><Relationship Id="rId1" Type="http://schemas.openxmlformats.org/officeDocument/2006/relationships/vmlDrawing" Target="../drawings/vmlDrawing23.vml"/><Relationship Id="rId2" Type="http://schemas.openxmlformats.org/officeDocument/2006/relationships/tags" Target="../tags/tag159.xml"/></Relationships>
</file>

<file path=ppt/slides/_rels/slide6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6.wmf"/><Relationship Id="rId12" Type="http://schemas.openxmlformats.org/officeDocument/2006/relationships/oleObject" Target="../embeddings/oleObject41.bin"/><Relationship Id="rId13" Type="http://schemas.openxmlformats.org/officeDocument/2006/relationships/image" Target="../media/image47.wmf"/><Relationship Id="rId1" Type="http://schemas.openxmlformats.org/officeDocument/2006/relationships/vmlDrawing" Target="../drawings/vmlDrawing24.vml"/><Relationship Id="rId2" Type="http://schemas.openxmlformats.org/officeDocument/2006/relationships/tags" Target="../tags/tag163.xml"/><Relationship Id="rId3" Type="http://schemas.openxmlformats.org/officeDocument/2006/relationships/tags" Target="../tags/tag164.xml"/><Relationship Id="rId4" Type="http://schemas.openxmlformats.org/officeDocument/2006/relationships/tags" Target="../tags/tag165.xml"/><Relationship Id="rId5" Type="http://schemas.openxmlformats.org/officeDocument/2006/relationships/tags" Target="../tags/tag166.xml"/><Relationship Id="rId6" Type="http://schemas.openxmlformats.org/officeDocument/2006/relationships/tags" Target="../tags/tag167.xml"/><Relationship Id="rId7" Type="http://schemas.openxmlformats.org/officeDocument/2006/relationships/tags" Target="../tags/tag168.xml"/><Relationship Id="rId8" Type="http://schemas.openxmlformats.org/officeDocument/2006/relationships/slideLayout" Target="../slideLayouts/slideLayout2.xml"/><Relationship Id="rId9" Type="http://schemas.openxmlformats.org/officeDocument/2006/relationships/notesSlide" Target="../notesSlides/notesSlide66.xml"/><Relationship Id="rId10" Type="http://schemas.openxmlformats.org/officeDocument/2006/relationships/oleObject" Target="../embeddings/oleObject40.bin"/></Relationships>
</file>

<file path=ppt/slides/_rels/slide68.xml.rels><?xml version="1.0" encoding="UTF-8" standalone="yes"?>
<Relationships xmlns="http://schemas.openxmlformats.org/package/2006/relationships"><Relationship Id="rId11" Type="http://schemas.openxmlformats.org/officeDocument/2006/relationships/notesSlide" Target="../notesSlides/notesSlide67.xml"/><Relationship Id="rId12" Type="http://schemas.openxmlformats.org/officeDocument/2006/relationships/oleObject" Target="../embeddings/oleObject42.bin"/><Relationship Id="rId13" Type="http://schemas.openxmlformats.org/officeDocument/2006/relationships/image" Target="../media/image48.wmf"/><Relationship Id="rId1" Type="http://schemas.openxmlformats.org/officeDocument/2006/relationships/vmlDrawing" Target="../drawings/vmlDrawing25.vml"/><Relationship Id="rId2" Type="http://schemas.openxmlformats.org/officeDocument/2006/relationships/tags" Target="../tags/tag169.xml"/><Relationship Id="rId3" Type="http://schemas.openxmlformats.org/officeDocument/2006/relationships/tags" Target="../tags/tag170.xml"/><Relationship Id="rId4" Type="http://schemas.openxmlformats.org/officeDocument/2006/relationships/tags" Target="../tags/tag171.xml"/><Relationship Id="rId5" Type="http://schemas.openxmlformats.org/officeDocument/2006/relationships/tags" Target="../tags/tag172.xml"/><Relationship Id="rId6" Type="http://schemas.openxmlformats.org/officeDocument/2006/relationships/tags" Target="../tags/tag173.xml"/><Relationship Id="rId7" Type="http://schemas.openxmlformats.org/officeDocument/2006/relationships/tags" Target="../tags/tag174.xml"/><Relationship Id="rId8" Type="http://schemas.openxmlformats.org/officeDocument/2006/relationships/tags" Target="../tags/tag175.xml"/><Relationship Id="rId9" Type="http://schemas.openxmlformats.org/officeDocument/2006/relationships/tags" Target="../tags/tag176.xml"/><Relationship Id="rId10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44.bin"/><Relationship Id="rId12" Type="http://schemas.openxmlformats.org/officeDocument/2006/relationships/image" Target="../media/image50.wmf"/><Relationship Id="rId13" Type="http://schemas.openxmlformats.org/officeDocument/2006/relationships/oleObject" Target="../embeddings/oleObject45.bin"/><Relationship Id="rId14" Type="http://schemas.openxmlformats.org/officeDocument/2006/relationships/image" Target="../media/image51.wmf"/><Relationship Id="rId1" Type="http://schemas.openxmlformats.org/officeDocument/2006/relationships/vmlDrawing" Target="../drawings/vmlDrawing26.vml"/><Relationship Id="rId2" Type="http://schemas.openxmlformats.org/officeDocument/2006/relationships/tags" Target="../tags/tag177.xml"/><Relationship Id="rId3" Type="http://schemas.openxmlformats.org/officeDocument/2006/relationships/tags" Target="../tags/tag178.xml"/><Relationship Id="rId4" Type="http://schemas.openxmlformats.org/officeDocument/2006/relationships/tags" Target="../tags/tag179.xml"/><Relationship Id="rId5" Type="http://schemas.openxmlformats.org/officeDocument/2006/relationships/tags" Target="../tags/tag180.xml"/><Relationship Id="rId6" Type="http://schemas.openxmlformats.org/officeDocument/2006/relationships/tags" Target="../tags/tag181.xml"/><Relationship Id="rId7" Type="http://schemas.openxmlformats.org/officeDocument/2006/relationships/slideLayout" Target="../slideLayouts/slideLayout2.xml"/><Relationship Id="rId8" Type="http://schemas.openxmlformats.org/officeDocument/2006/relationships/notesSlide" Target="../notesSlides/notesSlide68.xml"/><Relationship Id="rId9" Type="http://schemas.openxmlformats.org/officeDocument/2006/relationships/oleObject" Target="../embeddings/oleObject43.bin"/><Relationship Id="rId10" Type="http://schemas.openxmlformats.org/officeDocument/2006/relationships/image" Target="../media/image49.w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6.xml"/><Relationship Id="rId1" Type="http://schemas.openxmlformats.org/officeDocument/2006/relationships/tags" Target="../tags/tag10.xml"/><Relationship Id="rId2" Type="http://schemas.openxmlformats.org/officeDocument/2006/relationships/tags" Target="../tags/tag1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tags" Target="../tags/tag183.xml"/><Relationship Id="rId4" Type="http://schemas.openxmlformats.org/officeDocument/2006/relationships/tags" Target="../tags/tag184.xml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69.xml"/><Relationship Id="rId7" Type="http://schemas.openxmlformats.org/officeDocument/2006/relationships/oleObject" Target="../embeddings/oleObject46.bin"/><Relationship Id="rId8" Type="http://schemas.openxmlformats.org/officeDocument/2006/relationships/image" Target="../media/image52.emf"/><Relationship Id="rId1" Type="http://schemas.openxmlformats.org/officeDocument/2006/relationships/vmlDrawing" Target="../drawings/vmlDrawing27.vml"/><Relationship Id="rId2" Type="http://schemas.openxmlformats.org/officeDocument/2006/relationships/tags" Target="../tags/tag18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tags" Target="../tags/tag187.xml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70.xml"/><Relationship Id="rId1" Type="http://schemas.openxmlformats.org/officeDocument/2006/relationships/tags" Target="../tags/tag185.xml"/><Relationship Id="rId2" Type="http://schemas.openxmlformats.org/officeDocument/2006/relationships/tags" Target="../tags/tag186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tags" Target="../tags/tag189.xml"/><Relationship Id="rId4" Type="http://schemas.openxmlformats.org/officeDocument/2006/relationships/tags" Target="../tags/tag190.xml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71.xml"/><Relationship Id="rId7" Type="http://schemas.openxmlformats.org/officeDocument/2006/relationships/oleObject" Target="../embeddings/oleObject47.bin"/><Relationship Id="rId8" Type="http://schemas.openxmlformats.org/officeDocument/2006/relationships/image" Target="../media/image53.wmf"/><Relationship Id="rId1" Type="http://schemas.openxmlformats.org/officeDocument/2006/relationships/vmlDrawing" Target="../drawings/vmlDrawing28.vml"/><Relationship Id="rId2" Type="http://schemas.openxmlformats.org/officeDocument/2006/relationships/tags" Target="../tags/tag188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tags" Target="../tags/tag193.xml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72.xml"/><Relationship Id="rId6" Type="http://schemas.openxmlformats.org/officeDocument/2006/relationships/image" Target="../media/image54.png"/><Relationship Id="rId1" Type="http://schemas.openxmlformats.org/officeDocument/2006/relationships/tags" Target="../tags/tag191.xml"/><Relationship Id="rId2" Type="http://schemas.openxmlformats.org/officeDocument/2006/relationships/tags" Target="../tags/tag19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tags" Target="../tags/tag195.xml"/><Relationship Id="rId4" Type="http://schemas.openxmlformats.org/officeDocument/2006/relationships/tags" Target="../tags/tag196.xml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73.xml"/><Relationship Id="rId7" Type="http://schemas.openxmlformats.org/officeDocument/2006/relationships/oleObject" Target="../embeddings/oleObject48.bin"/><Relationship Id="rId8" Type="http://schemas.openxmlformats.org/officeDocument/2006/relationships/image" Target="../media/image55.wmf"/><Relationship Id="rId1" Type="http://schemas.openxmlformats.org/officeDocument/2006/relationships/vmlDrawing" Target="../drawings/vmlDrawing29.vml"/><Relationship Id="rId2" Type="http://schemas.openxmlformats.org/officeDocument/2006/relationships/tags" Target="../tags/tag194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tags" Target="../tags/tag198.xml"/><Relationship Id="rId4" Type="http://schemas.openxmlformats.org/officeDocument/2006/relationships/tags" Target="../tags/tag199.xml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74.xml"/><Relationship Id="rId7" Type="http://schemas.openxmlformats.org/officeDocument/2006/relationships/oleObject" Target="../embeddings/oleObject49.bin"/><Relationship Id="rId8" Type="http://schemas.openxmlformats.org/officeDocument/2006/relationships/image" Target="../media/image56.wmf"/><Relationship Id="rId1" Type="http://schemas.openxmlformats.org/officeDocument/2006/relationships/vmlDrawing" Target="../drawings/vmlDrawing30.vml"/><Relationship Id="rId2" Type="http://schemas.openxmlformats.org/officeDocument/2006/relationships/tags" Target="../tags/tag19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tags" Target="../tags/tag201.xml"/><Relationship Id="rId4" Type="http://schemas.openxmlformats.org/officeDocument/2006/relationships/tags" Target="../tags/tag202.xml"/><Relationship Id="rId5" Type="http://schemas.openxmlformats.org/officeDocument/2006/relationships/tags" Target="../tags/tag203.xml"/><Relationship Id="rId6" Type="http://schemas.openxmlformats.org/officeDocument/2006/relationships/slideLayout" Target="../slideLayouts/slideLayout2.xml"/><Relationship Id="rId7" Type="http://schemas.openxmlformats.org/officeDocument/2006/relationships/notesSlide" Target="../notesSlides/notesSlide75.xml"/><Relationship Id="rId8" Type="http://schemas.openxmlformats.org/officeDocument/2006/relationships/oleObject" Target="../embeddings/oleObject50.bin"/><Relationship Id="rId9" Type="http://schemas.openxmlformats.org/officeDocument/2006/relationships/image" Target="../media/image57.wmf"/><Relationship Id="rId1" Type="http://schemas.openxmlformats.org/officeDocument/2006/relationships/vmlDrawing" Target="../drawings/vmlDrawing31.vml"/><Relationship Id="rId2" Type="http://schemas.openxmlformats.org/officeDocument/2006/relationships/tags" Target="../tags/tag200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tags" Target="../tags/tag205.xml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76.xml"/><Relationship Id="rId6" Type="http://schemas.openxmlformats.org/officeDocument/2006/relationships/oleObject" Target="../embeddings/oleObject51.bin"/><Relationship Id="rId7" Type="http://schemas.openxmlformats.org/officeDocument/2006/relationships/image" Target="../media/image58.wmf"/><Relationship Id="rId1" Type="http://schemas.openxmlformats.org/officeDocument/2006/relationships/vmlDrawing" Target="../drawings/vmlDrawing32.vml"/><Relationship Id="rId2" Type="http://schemas.openxmlformats.org/officeDocument/2006/relationships/tags" Target="../tags/tag204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tags" Target="../tags/tag207.xml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77.xml"/><Relationship Id="rId6" Type="http://schemas.openxmlformats.org/officeDocument/2006/relationships/oleObject" Target="../embeddings/oleObject52.bin"/><Relationship Id="rId7" Type="http://schemas.openxmlformats.org/officeDocument/2006/relationships/image" Target="../media/image59.wmf"/><Relationship Id="rId1" Type="http://schemas.openxmlformats.org/officeDocument/2006/relationships/vmlDrawing" Target="../drawings/vmlDrawing33.vml"/><Relationship Id="rId2" Type="http://schemas.openxmlformats.org/officeDocument/2006/relationships/tags" Target="../tags/tag206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tags" Target="../tags/tag209.xml"/><Relationship Id="rId4" Type="http://schemas.openxmlformats.org/officeDocument/2006/relationships/tags" Target="../tags/tag210.xml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78.xml"/><Relationship Id="rId7" Type="http://schemas.openxmlformats.org/officeDocument/2006/relationships/oleObject" Target="../embeddings/oleObject53.bin"/><Relationship Id="rId8" Type="http://schemas.openxmlformats.org/officeDocument/2006/relationships/image" Target="../media/image60.wmf"/><Relationship Id="rId1" Type="http://schemas.openxmlformats.org/officeDocument/2006/relationships/vmlDrawing" Target="../drawings/vmlDrawing34.vml"/><Relationship Id="rId2" Type="http://schemas.openxmlformats.org/officeDocument/2006/relationships/tags" Target="../tags/tag20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7.xml"/><Relationship Id="rId1" Type="http://schemas.openxmlformats.org/officeDocument/2006/relationships/tags" Target="../tags/tag12.xml"/><Relationship Id="rId2" Type="http://schemas.openxmlformats.org/officeDocument/2006/relationships/tags" Target="../tags/tag13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tags" Target="../tags/tag212.xml"/><Relationship Id="rId4" Type="http://schemas.openxmlformats.org/officeDocument/2006/relationships/tags" Target="../tags/tag213.xml"/><Relationship Id="rId5" Type="http://schemas.openxmlformats.org/officeDocument/2006/relationships/tags" Target="../tags/tag214.xml"/><Relationship Id="rId6" Type="http://schemas.openxmlformats.org/officeDocument/2006/relationships/slideLayout" Target="../slideLayouts/slideLayout2.xml"/><Relationship Id="rId7" Type="http://schemas.openxmlformats.org/officeDocument/2006/relationships/notesSlide" Target="../notesSlides/notesSlide79.xml"/><Relationship Id="rId8" Type="http://schemas.openxmlformats.org/officeDocument/2006/relationships/oleObject" Target="../embeddings/oleObject54.bin"/><Relationship Id="rId9" Type="http://schemas.openxmlformats.org/officeDocument/2006/relationships/image" Target="../media/image61.wmf"/><Relationship Id="rId10" Type="http://schemas.openxmlformats.org/officeDocument/2006/relationships/oleObject" Target="../embeddings/oleObject55.bin"/><Relationship Id="rId11" Type="http://schemas.openxmlformats.org/officeDocument/2006/relationships/image" Target="../media/image62.wmf"/><Relationship Id="rId1" Type="http://schemas.openxmlformats.org/officeDocument/2006/relationships/vmlDrawing" Target="../drawings/vmlDrawing35.vml"/><Relationship Id="rId2" Type="http://schemas.openxmlformats.org/officeDocument/2006/relationships/tags" Target="../tags/tag21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tags" Target="../tags/tag216.xml"/><Relationship Id="rId4" Type="http://schemas.openxmlformats.org/officeDocument/2006/relationships/tags" Target="../tags/tag217.xml"/><Relationship Id="rId5" Type="http://schemas.openxmlformats.org/officeDocument/2006/relationships/tags" Target="../tags/tag218.xml"/><Relationship Id="rId6" Type="http://schemas.openxmlformats.org/officeDocument/2006/relationships/slideLayout" Target="../slideLayouts/slideLayout2.xml"/><Relationship Id="rId7" Type="http://schemas.openxmlformats.org/officeDocument/2006/relationships/notesSlide" Target="../notesSlides/notesSlide80.xml"/><Relationship Id="rId8" Type="http://schemas.openxmlformats.org/officeDocument/2006/relationships/oleObject" Target="../embeddings/oleObject56.bin"/><Relationship Id="rId9" Type="http://schemas.openxmlformats.org/officeDocument/2006/relationships/image" Target="../media/image61.wmf"/><Relationship Id="rId10" Type="http://schemas.openxmlformats.org/officeDocument/2006/relationships/oleObject" Target="../embeddings/oleObject57.bin"/><Relationship Id="rId11" Type="http://schemas.openxmlformats.org/officeDocument/2006/relationships/image" Target="../media/image62.wmf"/><Relationship Id="rId1" Type="http://schemas.openxmlformats.org/officeDocument/2006/relationships/vmlDrawing" Target="../drawings/vmlDrawing36.vml"/><Relationship Id="rId2" Type="http://schemas.openxmlformats.org/officeDocument/2006/relationships/tags" Target="../tags/tag215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tags" Target="../tags/tag220.xml"/><Relationship Id="rId4" Type="http://schemas.openxmlformats.org/officeDocument/2006/relationships/tags" Target="../tags/tag221.xml"/><Relationship Id="rId5" Type="http://schemas.openxmlformats.org/officeDocument/2006/relationships/tags" Target="../tags/tag222.xml"/><Relationship Id="rId6" Type="http://schemas.openxmlformats.org/officeDocument/2006/relationships/slideLayout" Target="../slideLayouts/slideLayout2.xml"/><Relationship Id="rId7" Type="http://schemas.openxmlformats.org/officeDocument/2006/relationships/notesSlide" Target="../notesSlides/notesSlide81.xml"/><Relationship Id="rId8" Type="http://schemas.openxmlformats.org/officeDocument/2006/relationships/oleObject" Target="../embeddings/oleObject58.bin"/><Relationship Id="rId9" Type="http://schemas.openxmlformats.org/officeDocument/2006/relationships/image" Target="../media/image63.wmf"/><Relationship Id="rId10" Type="http://schemas.openxmlformats.org/officeDocument/2006/relationships/oleObject" Target="../embeddings/oleObject59.bin"/><Relationship Id="rId11" Type="http://schemas.openxmlformats.org/officeDocument/2006/relationships/image" Target="../media/image64.wmf"/><Relationship Id="rId1" Type="http://schemas.openxmlformats.org/officeDocument/2006/relationships/vmlDrawing" Target="../drawings/vmlDrawing37.vml"/><Relationship Id="rId2" Type="http://schemas.openxmlformats.org/officeDocument/2006/relationships/tags" Target="../tags/tag219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tags" Target="../tags/tag224.xml"/><Relationship Id="rId4" Type="http://schemas.openxmlformats.org/officeDocument/2006/relationships/tags" Target="../tags/tag225.xml"/><Relationship Id="rId5" Type="http://schemas.openxmlformats.org/officeDocument/2006/relationships/tags" Target="../tags/tag226.xml"/><Relationship Id="rId6" Type="http://schemas.openxmlformats.org/officeDocument/2006/relationships/slideLayout" Target="../slideLayouts/slideLayout2.xml"/><Relationship Id="rId7" Type="http://schemas.openxmlformats.org/officeDocument/2006/relationships/notesSlide" Target="../notesSlides/notesSlide82.xml"/><Relationship Id="rId8" Type="http://schemas.openxmlformats.org/officeDocument/2006/relationships/oleObject" Target="../embeddings/oleObject60.bin"/><Relationship Id="rId9" Type="http://schemas.openxmlformats.org/officeDocument/2006/relationships/image" Target="../media/image63.wmf"/><Relationship Id="rId10" Type="http://schemas.openxmlformats.org/officeDocument/2006/relationships/oleObject" Target="../embeddings/oleObject61.bin"/><Relationship Id="rId11" Type="http://schemas.openxmlformats.org/officeDocument/2006/relationships/image" Target="../media/image64.wmf"/><Relationship Id="rId1" Type="http://schemas.openxmlformats.org/officeDocument/2006/relationships/vmlDrawing" Target="../drawings/vmlDrawing38.vml"/><Relationship Id="rId2" Type="http://schemas.openxmlformats.org/officeDocument/2006/relationships/tags" Target="../tags/tag223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tags" Target="../tags/tag228.xml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83.xml"/><Relationship Id="rId6" Type="http://schemas.openxmlformats.org/officeDocument/2006/relationships/oleObject" Target="../embeddings/oleObject62.bin"/><Relationship Id="rId7" Type="http://schemas.openxmlformats.org/officeDocument/2006/relationships/image" Target="../media/image60.wmf"/><Relationship Id="rId1" Type="http://schemas.openxmlformats.org/officeDocument/2006/relationships/vmlDrawing" Target="../drawings/vmlDrawing39.vml"/><Relationship Id="rId2" Type="http://schemas.openxmlformats.org/officeDocument/2006/relationships/tags" Target="../tags/tag227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84.xml"/><Relationship Id="rId1" Type="http://schemas.openxmlformats.org/officeDocument/2006/relationships/tags" Target="../tags/tag229.xml"/><Relationship Id="rId2" Type="http://schemas.openxmlformats.org/officeDocument/2006/relationships/tags" Target="../tags/tag230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tags" Target="../tags/tag232.xml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85.xml"/><Relationship Id="rId6" Type="http://schemas.openxmlformats.org/officeDocument/2006/relationships/oleObject" Target="../embeddings/oleObject63.bin"/><Relationship Id="rId7" Type="http://schemas.openxmlformats.org/officeDocument/2006/relationships/image" Target="../media/image65.wmf"/><Relationship Id="rId1" Type="http://schemas.openxmlformats.org/officeDocument/2006/relationships/vmlDrawing" Target="../drawings/vmlDrawing40.vml"/><Relationship Id="rId2" Type="http://schemas.openxmlformats.org/officeDocument/2006/relationships/tags" Target="../tags/tag231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86.xml"/><Relationship Id="rId1" Type="http://schemas.openxmlformats.org/officeDocument/2006/relationships/tags" Target="../tags/tag233.xml"/><Relationship Id="rId2" Type="http://schemas.openxmlformats.org/officeDocument/2006/relationships/tags" Target="../tags/tag234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tags" Target="../tags/tag236.xml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87.xml"/><Relationship Id="rId6" Type="http://schemas.openxmlformats.org/officeDocument/2006/relationships/oleObject" Target="../embeddings/oleObject64.bin"/><Relationship Id="rId7" Type="http://schemas.openxmlformats.org/officeDocument/2006/relationships/image" Target="../media/image66.wmf"/><Relationship Id="rId1" Type="http://schemas.openxmlformats.org/officeDocument/2006/relationships/vmlDrawing" Target="../drawings/vmlDrawing41.vml"/><Relationship Id="rId2" Type="http://schemas.openxmlformats.org/officeDocument/2006/relationships/tags" Target="../tags/tag235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tags" Target="../tags/tag238.xml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88.xml"/><Relationship Id="rId6" Type="http://schemas.openxmlformats.org/officeDocument/2006/relationships/oleObject" Target="../embeddings/oleObject65.bin"/><Relationship Id="rId7" Type="http://schemas.openxmlformats.org/officeDocument/2006/relationships/image" Target="../media/image67.wmf"/><Relationship Id="rId1" Type="http://schemas.openxmlformats.org/officeDocument/2006/relationships/vmlDrawing" Target="../drawings/vmlDrawing42.vml"/><Relationship Id="rId2" Type="http://schemas.openxmlformats.org/officeDocument/2006/relationships/tags" Target="../tags/tag23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tags" Target="../tags/tag16.xml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8.xml"/><Relationship Id="rId6" Type="http://schemas.openxmlformats.org/officeDocument/2006/relationships/image" Target="../media/image6.png"/><Relationship Id="rId1" Type="http://schemas.openxmlformats.org/officeDocument/2006/relationships/tags" Target="../tags/tag14.xml"/><Relationship Id="rId2" Type="http://schemas.openxmlformats.org/officeDocument/2006/relationships/tags" Target="../tags/tag15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tags" Target="../tags/tag240.xml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89.xml"/><Relationship Id="rId6" Type="http://schemas.openxmlformats.org/officeDocument/2006/relationships/oleObject" Target="../embeddings/oleObject66.bin"/><Relationship Id="rId7" Type="http://schemas.openxmlformats.org/officeDocument/2006/relationships/image" Target="../media/image68.wmf"/><Relationship Id="rId1" Type="http://schemas.openxmlformats.org/officeDocument/2006/relationships/vmlDrawing" Target="../drawings/vmlDrawing43.vml"/><Relationship Id="rId2" Type="http://schemas.openxmlformats.org/officeDocument/2006/relationships/tags" Target="../tags/tag239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tags" Target="../tags/tag242.xml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90.xml"/><Relationship Id="rId6" Type="http://schemas.openxmlformats.org/officeDocument/2006/relationships/oleObject" Target="../embeddings/oleObject67.bin"/><Relationship Id="rId7" Type="http://schemas.openxmlformats.org/officeDocument/2006/relationships/image" Target="../media/image69.wmf"/><Relationship Id="rId1" Type="http://schemas.openxmlformats.org/officeDocument/2006/relationships/vmlDrawing" Target="../drawings/vmlDrawing44.vml"/><Relationship Id="rId2" Type="http://schemas.openxmlformats.org/officeDocument/2006/relationships/tags" Target="../tags/tag241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tags" Target="../tags/tag245.xml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91.xml"/><Relationship Id="rId6" Type="http://schemas.openxmlformats.org/officeDocument/2006/relationships/image" Target="../media/image70.png"/><Relationship Id="rId1" Type="http://schemas.openxmlformats.org/officeDocument/2006/relationships/tags" Target="../tags/tag243.xml"/><Relationship Id="rId2" Type="http://schemas.openxmlformats.org/officeDocument/2006/relationships/tags" Target="../tags/tag244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92.xml"/><Relationship Id="rId5" Type="http://schemas.openxmlformats.org/officeDocument/2006/relationships/image" Target="../media/image71.png"/><Relationship Id="rId1" Type="http://schemas.openxmlformats.org/officeDocument/2006/relationships/tags" Target="../tags/tag246.xml"/><Relationship Id="rId2" Type="http://schemas.openxmlformats.org/officeDocument/2006/relationships/tags" Target="../tags/tag247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tags" Target="../tags/tag248.x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93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94.xml"/><Relationship Id="rId1" Type="http://schemas.openxmlformats.org/officeDocument/2006/relationships/tags" Target="../tags/tag249.xml"/><Relationship Id="rId2" Type="http://schemas.openxmlformats.org/officeDocument/2006/relationships/tags" Target="../tags/tag250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95.xml"/><Relationship Id="rId1" Type="http://schemas.openxmlformats.org/officeDocument/2006/relationships/tags" Target="../tags/tag251.xml"/><Relationship Id="rId2" Type="http://schemas.openxmlformats.org/officeDocument/2006/relationships/tags" Target="../tags/tag25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tags" Target="../tags/tag253.x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96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tags" Target="../tags/tag254.x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9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14400" y="2286000"/>
            <a:ext cx="75438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i="1" dirty="0" smtClean="0"/>
              <a:t>Digital Design and Computer Architecture</a:t>
            </a:r>
            <a:r>
              <a:rPr lang="en-US" sz="2600" b="1" dirty="0" smtClean="0"/>
              <a:t>, 2</a:t>
            </a:r>
            <a:r>
              <a:rPr lang="en-US" sz="2600" b="1" baseline="30000" dirty="0" smtClean="0"/>
              <a:t>nd</a:t>
            </a:r>
            <a:r>
              <a:rPr lang="en-US" sz="2600" b="1" dirty="0" smtClean="0"/>
              <a:t> Edition</a:t>
            </a:r>
            <a:endParaRPr lang="en-US" sz="26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Chapter 1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990600" y="2778443"/>
            <a:ext cx="7696200" cy="0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191000" y="2769513"/>
            <a:ext cx="47244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David Money Harris and Sarah L. Harris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5346818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6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</p:txBody>
      </p:sp>
      <p:sp>
        <p:nvSpPr>
          <p:cNvPr id="33798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914400" y="1219200"/>
            <a:ext cx="34290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b="1" dirty="0">
                <a:latin typeface="Times New Roman" pitchFamily="18" charset="0"/>
              </a:rPr>
              <a:t>Modularity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b="1" dirty="0">
                <a:latin typeface="Times New Roman" pitchFamily="18" charset="0"/>
              </a:rPr>
              <a:t>Function of stock: </a:t>
            </a:r>
            <a:r>
              <a:rPr lang="en-US" dirty="0">
                <a:latin typeface="Times New Roman" pitchFamily="18" charset="0"/>
              </a:rPr>
              <a:t>mount barrel and lock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b="1" dirty="0">
                <a:latin typeface="Times New Roman" pitchFamily="18" charset="0"/>
              </a:rPr>
              <a:t>Interface of stock: </a:t>
            </a:r>
            <a:r>
              <a:rPr lang="en-US" dirty="0">
                <a:latin typeface="Times New Roman" pitchFamily="18" charset="0"/>
              </a:rPr>
              <a:t>length and location of mounting pins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b="1" dirty="0">
                <a:latin typeface="Times New Roman" pitchFamily="18" charset="0"/>
              </a:rPr>
              <a:t>Regularity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dirty="0">
                <a:latin typeface="Times New Roman" pitchFamily="18" charset="0"/>
              </a:rPr>
              <a:t>Interchangeable parts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2400" dirty="0">
              <a:latin typeface="Times New Roman" pitchFamily="18" charset="0"/>
            </a:endParaRPr>
          </a:p>
        </p:txBody>
      </p:sp>
      <p:pic>
        <p:nvPicPr>
          <p:cNvPr id="33799" name="Picture 5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1524000"/>
            <a:ext cx="4495800" cy="3795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Example: The Flintlock Rifle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0372471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21" name="Rectangle 3"/>
          <p:cNvSpPr>
            <a:spLocks noGrp="1" noChangeArrowheads="1"/>
          </p:cNvSpPr>
          <p:nvPr>
            <p:ph type="body" idx="4294967295"/>
            <p:custDataLst>
              <p:tags r:id="rId1"/>
            </p:custDataLst>
          </p:nvPr>
        </p:nvSpPr>
        <p:spPr>
          <a:xfrm>
            <a:off x="893885" y="1371600"/>
            <a:ext cx="7488115" cy="4525963"/>
          </a:xfrm>
        </p:spPr>
        <p:txBody>
          <a:bodyPr/>
          <a:lstStyle/>
          <a:p>
            <a:pPr eaLnBrk="1" hangingPunct="1"/>
            <a:r>
              <a:rPr lang="en-US" dirty="0" smtClean="0"/>
              <a:t>Most physical variables are </a:t>
            </a:r>
            <a:r>
              <a:rPr lang="en-US" b="1" dirty="0" smtClean="0"/>
              <a:t>continuous</a:t>
            </a:r>
          </a:p>
          <a:p>
            <a:pPr lvl="1" eaLnBrk="1" hangingPunct="1"/>
            <a:r>
              <a:rPr lang="en-US" dirty="0" smtClean="0"/>
              <a:t>Voltage on a wire</a:t>
            </a:r>
          </a:p>
          <a:p>
            <a:pPr lvl="1" eaLnBrk="1" hangingPunct="1"/>
            <a:r>
              <a:rPr lang="en-US" dirty="0" smtClean="0"/>
              <a:t>Frequency of an oscillation</a:t>
            </a:r>
          </a:p>
          <a:p>
            <a:pPr lvl="1" eaLnBrk="1" hangingPunct="1"/>
            <a:r>
              <a:rPr lang="en-US" dirty="0" smtClean="0"/>
              <a:t>Position of a mass</a:t>
            </a:r>
          </a:p>
          <a:p>
            <a:pPr eaLnBrk="1" hangingPunct="1"/>
            <a:r>
              <a:rPr lang="en-US" dirty="0" smtClean="0"/>
              <a:t>Digital abstraction considers </a:t>
            </a:r>
            <a:r>
              <a:rPr lang="en-US" b="1" dirty="0" smtClean="0"/>
              <a:t>discrete subset</a:t>
            </a:r>
            <a:r>
              <a:rPr lang="en-US" dirty="0" smtClean="0"/>
              <a:t> of values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The Digital Abstraction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026518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5" name="Rectangle 3"/>
          <p:cNvSpPr>
            <a:spLocks noGrp="1" noChangeArrowheads="1"/>
          </p:cNvSpPr>
          <p:nvPr>
            <p:ph type="body" idx="4294967295"/>
            <p:custDataLst>
              <p:tags r:id="rId1"/>
            </p:custDataLst>
          </p:nvPr>
        </p:nvSpPr>
        <p:spPr>
          <a:xfrm>
            <a:off x="914400" y="1295400"/>
            <a:ext cx="4191000" cy="4953000"/>
          </a:xfrm>
        </p:spPr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sz="3000" dirty="0" smtClean="0"/>
              <a:t>Designed by Charles Babbage from 1834 – 1871</a:t>
            </a:r>
          </a:p>
          <a:p>
            <a:pPr eaLnBrk="1" hangingPunct="1">
              <a:lnSpc>
                <a:spcPct val="90000"/>
              </a:lnSpc>
            </a:pPr>
            <a:r>
              <a:rPr lang="en-US" sz="3000" dirty="0" smtClean="0"/>
              <a:t>Considered to be the first digital computer</a:t>
            </a:r>
          </a:p>
          <a:p>
            <a:pPr eaLnBrk="1" hangingPunct="1">
              <a:lnSpc>
                <a:spcPct val="90000"/>
              </a:lnSpc>
            </a:pPr>
            <a:r>
              <a:rPr lang="en-US" sz="3000" dirty="0" smtClean="0"/>
              <a:t>Built from mechanical gears, where each gear represented a discrete value (0-9)</a:t>
            </a:r>
          </a:p>
          <a:p>
            <a:pPr eaLnBrk="1" hangingPunct="1">
              <a:lnSpc>
                <a:spcPct val="90000"/>
              </a:lnSpc>
            </a:pPr>
            <a:r>
              <a:rPr lang="en-US" sz="3000" dirty="0" smtClean="0"/>
              <a:t>Babbage died before it was finished</a:t>
            </a:r>
          </a:p>
        </p:txBody>
      </p:sp>
      <p:pic>
        <p:nvPicPr>
          <p:cNvPr id="35846" name="Picture 4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1143000"/>
            <a:ext cx="3013075" cy="304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5847" name="Picture 5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4343400"/>
            <a:ext cx="1752600" cy="2062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The Analytical Engine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921179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9" name="Rectangle 3"/>
          <p:cNvSpPr>
            <a:spLocks noGrp="1" noChangeArrowheads="1"/>
          </p:cNvSpPr>
          <p:nvPr>
            <p:ph type="body" idx="4294967295"/>
            <p:custDataLst>
              <p:tags r:id="rId1"/>
            </p:custDataLst>
          </p:nvPr>
        </p:nvSpPr>
        <p:spPr>
          <a:xfrm>
            <a:off x="914400" y="1143000"/>
            <a:ext cx="8229600" cy="4525963"/>
          </a:xfrm>
        </p:spPr>
        <p:txBody>
          <a:bodyPr>
            <a:normAutofit lnSpcReduction="10000"/>
          </a:bodyPr>
          <a:lstStyle/>
          <a:p>
            <a:pPr eaLnBrk="1" hangingPunct="1"/>
            <a:r>
              <a:rPr lang="en-US" b="1" dirty="0" smtClean="0"/>
              <a:t>Two discrete values:</a:t>
            </a:r>
          </a:p>
          <a:p>
            <a:pPr lvl="1" eaLnBrk="1" hangingPunct="1"/>
            <a:r>
              <a:rPr lang="en-US" dirty="0" smtClean="0"/>
              <a:t>1’s and 0’s</a:t>
            </a:r>
          </a:p>
          <a:p>
            <a:pPr lvl="1" eaLnBrk="1" hangingPunct="1"/>
            <a:r>
              <a:rPr lang="en-US" dirty="0" smtClean="0"/>
              <a:t>1, TRUE, HIGH</a:t>
            </a:r>
          </a:p>
          <a:p>
            <a:pPr lvl="1" eaLnBrk="1" hangingPunct="1"/>
            <a:r>
              <a:rPr lang="en-US" dirty="0" smtClean="0"/>
              <a:t>0, FALSE, LOW</a:t>
            </a:r>
          </a:p>
          <a:p>
            <a:pPr eaLnBrk="1" hangingPunct="1"/>
            <a:r>
              <a:rPr lang="en-US" b="1" dirty="0" smtClean="0"/>
              <a:t>1 and 0: </a:t>
            </a:r>
            <a:r>
              <a:rPr lang="en-US" dirty="0" smtClean="0"/>
              <a:t>voltage levels, rotating gears, fluid levels, etc. </a:t>
            </a:r>
          </a:p>
          <a:p>
            <a:pPr eaLnBrk="1" hangingPunct="1"/>
            <a:r>
              <a:rPr lang="en-US" dirty="0" smtClean="0"/>
              <a:t>Digital circuits use </a:t>
            </a:r>
            <a:r>
              <a:rPr lang="en-US" b="1" dirty="0" smtClean="0"/>
              <a:t>voltage</a:t>
            </a:r>
            <a:r>
              <a:rPr lang="en-US" dirty="0" smtClean="0"/>
              <a:t> levels to represent 1 and 0</a:t>
            </a:r>
            <a:endParaRPr lang="en-US" i="1" dirty="0" smtClean="0"/>
          </a:p>
          <a:p>
            <a:pPr eaLnBrk="1" hangingPunct="1"/>
            <a:r>
              <a:rPr lang="en-US" b="1" i="1" dirty="0" smtClean="0"/>
              <a:t>Bit</a:t>
            </a:r>
            <a:r>
              <a:rPr lang="en-US" b="1" dirty="0" smtClean="0"/>
              <a:t>:</a:t>
            </a:r>
            <a:r>
              <a:rPr lang="en-US" dirty="0" smtClean="0"/>
              <a:t> </a:t>
            </a:r>
            <a:r>
              <a:rPr lang="en-US" i="1" dirty="0" smtClean="0"/>
              <a:t>B</a:t>
            </a:r>
            <a:r>
              <a:rPr lang="en-US" dirty="0" smtClean="0"/>
              <a:t>inary dig</a:t>
            </a:r>
            <a:r>
              <a:rPr lang="en-US" i="1" dirty="0" smtClean="0"/>
              <a:t>it</a:t>
            </a:r>
            <a:endParaRPr lang="en-US" dirty="0" smtClean="0"/>
          </a:p>
          <a:p>
            <a:pPr eaLnBrk="1" hangingPunct="1">
              <a:buFontTx/>
              <a:buNone/>
            </a:pPr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Digital Discipline: Binary Values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574528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2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914400" y="1295400"/>
            <a:ext cx="49530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 algn="just">
              <a:spcBef>
                <a:spcPct val="20000"/>
              </a:spcBef>
              <a:buFontTx/>
              <a:buChar char="•"/>
            </a:pPr>
            <a:r>
              <a:rPr lang="en-US" sz="2400" dirty="0">
                <a:latin typeface="Times New Roman" pitchFamily="18" charset="0"/>
              </a:rPr>
              <a:t>Born to working class parents</a:t>
            </a:r>
          </a:p>
          <a:p>
            <a:pPr marL="342900" indent="-342900" algn="just">
              <a:spcBef>
                <a:spcPct val="20000"/>
              </a:spcBef>
              <a:buFontTx/>
              <a:buChar char="•"/>
            </a:pPr>
            <a:r>
              <a:rPr lang="en-US" sz="2400" dirty="0">
                <a:latin typeface="Times New Roman" pitchFamily="18" charset="0"/>
              </a:rPr>
              <a:t>Taught himself mathematics and joined the faculty of Queen’s College in Ireland. </a:t>
            </a:r>
          </a:p>
          <a:p>
            <a:pPr marL="342900" indent="-342900" algn="just">
              <a:spcBef>
                <a:spcPct val="20000"/>
              </a:spcBef>
              <a:buFontTx/>
              <a:buChar char="•"/>
            </a:pPr>
            <a:r>
              <a:rPr lang="en-US" sz="2400" dirty="0">
                <a:latin typeface="Times New Roman" pitchFamily="18" charset="0"/>
              </a:rPr>
              <a:t>Wrote </a:t>
            </a:r>
            <a:r>
              <a:rPr lang="en-US" sz="2400" i="1" dirty="0">
                <a:latin typeface="Times New Roman" pitchFamily="18" charset="0"/>
              </a:rPr>
              <a:t>An Investigation of the Laws of Thought</a:t>
            </a:r>
            <a:r>
              <a:rPr lang="en-US" sz="2400" dirty="0">
                <a:latin typeface="Times New Roman" pitchFamily="18" charset="0"/>
              </a:rPr>
              <a:t> (1854)</a:t>
            </a:r>
          </a:p>
          <a:p>
            <a:pPr marL="342900" indent="-342900" algn="just">
              <a:spcBef>
                <a:spcPct val="20000"/>
              </a:spcBef>
              <a:buFontTx/>
              <a:buChar char="•"/>
            </a:pPr>
            <a:r>
              <a:rPr lang="en-US" sz="2400" dirty="0">
                <a:latin typeface="Times New Roman" pitchFamily="18" charset="0"/>
              </a:rPr>
              <a:t>Introduced binary variables</a:t>
            </a:r>
          </a:p>
          <a:p>
            <a:pPr marL="342900" indent="-342900" algn="just">
              <a:spcBef>
                <a:spcPct val="20000"/>
              </a:spcBef>
              <a:buFontTx/>
              <a:buChar char="•"/>
            </a:pPr>
            <a:r>
              <a:rPr lang="en-US" sz="2400" dirty="0">
                <a:latin typeface="Times New Roman" pitchFamily="18" charset="0"/>
              </a:rPr>
              <a:t>Introduced the three fundamental logic operations: AND, OR, and NOT.</a:t>
            </a:r>
          </a:p>
        </p:txBody>
      </p:sp>
      <p:sp>
        <p:nvSpPr>
          <p:cNvPr id="37893" name="Rectangle 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</p:txBody>
      </p:sp>
      <p:pic>
        <p:nvPicPr>
          <p:cNvPr id="37895" name="Picture 9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6475" y="1905000"/>
            <a:ext cx="2571750" cy="3581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George Boole, 1815-1864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7064679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8919" name="Object 5"/>
          <p:cNvGraphicFramePr>
            <a:graphicFrameLocks noGrp="1" noChangeAspect="1"/>
          </p:cNvGraphicFramePr>
          <p:nvPr>
            <p:ph sz="half" idx="4294967295"/>
            <p:custDataLst>
              <p:tags r:id="rId2"/>
            </p:custDataLst>
          </p:nvPr>
        </p:nvGraphicFramePr>
        <p:xfrm>
          <a:off x="1581150" y="1690688"/>
          <a:ext cx="7562850" cy="2271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5" name="VISIO" r:id="rId8" imgW="3546348" imgH="1115568" progId="Visio.Drawing.6">
                  <p:embed/>
                </p:oleObj>
              </mc:Choice>
              <mc:Fallback>
                <p:oleObj name="VISIO" r:id="rId8" imgW="3546348" imgH="1115568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1150" y="1690688"/>
                        <a:ext cx="7562850" cy="22717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920" name="Object 6"/>
          <p:cNvGraphicFramePr>
            <a:graphicFrameLocks noGrp="1" noChangeAspect="1"/>
          </p:cNvGraphicFramePr>
          <p:nvPr>
            <p:ph sz="quarter" idx="4294967295"/>
            <p:custDataLst>
              <p:tags r:id="rId3"/>
            </p:custDataLst>
          </p:nvPr>
        </p:nvGraphicFramePr>
        <p:xfrm>
          <a:off x="1524000" y="4279900"/>
          <a:ext cx="7620000" cy="1968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6" name="VISIO" r:id="rId10" imgW="3540447" imgH="957001" progId="Visio.Drawing.6">
                  <p:embed/>
                </p:oleObj>
              </mc:Choice>
              <mc:Fallback>
                <p:oleObj name="VISIO" r:id="rId10" imgW="3540447" imgH="957001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0" y="4279900"/>
                        <a:ext cx="7620000" cy="1968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916" name="Rectangle 2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914400" y="12192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Times New Roman" pitchFamily="18" charset="0"/>
              </a:rPr>
              <a:t>Decimal numbers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 dirty="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 dirty="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 dirty="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1000" dirty="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Times New Roman" pitchFamily="18" charset="0"/>
              </a:rPr>
              <a:t>Binary numbers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 dirty="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 dirty="0">
              <a:latin typeface="Times New Roman" pitchFamily="18" charset="0"/>
            </a:endParaRPr>
          </a:p>
        </p:txBody>
      </p:sp>
      <p:sp>
        <p:nvSpPr>
          <p:cNvPr id="38917" name="Rectangle 3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Number Systems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2078668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9943" name="Object 5"/>
          <p:cNvGraphicFramePr>
            <a:graphicFrameLocks noGrp="1" noChangeAspect="1"/>
          </p:cNvGraphicFramePr>
          <p:nvPr>
            <p:ph sz="half" idx="4294967295"/>
            <p:custDataLst>
              <p:tags r:id="rId2"/>
            </p:custDataLst>
          </p:nvPr>
        </p:nvGraphicFramePr>
        <p:xfrm>
          <a:off x="1581150" y="1690688"/>
          <a:ext cx="7562850" cy="2271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9" name="VISIO" r:id="rId8" imgW="3546348" imgH="1112520" progId="Visio.Drawing.6">
                  <p:embed/>
                </p:oleObj>
              </mc:Choice>
              <mc:Fallback>
                <p:oleObj name="VISIO" r:id="rId8" imgW="3546348" imgH="111252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1150" y="1690688"/>
                        <a:ext cx="7562850" cy="22717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944" name="Object 6"/>
          <p:cNvGraphicFramePr>
            <a:graphicFrameLocks noGrp="1" noChangeAspect="1"/>
          </p:cNvGraphicFramePr>
          <p:nvPr>
            <p:ph sz="quarter" idx="4294967295"/>
            <p:custDataLst>
              <p:tags r:id="rId3"/>
            </p:custDataLst>
          </p:nvPr>
        </p:nvGraphicFramePr>
        <p:xfrm>
          <a:off x="1524000" y="4279900"/>
          <a:ext cx="7620000" cy="1968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0" name="VISIO" r:id="rId10" imgW="3546348" imgH="955548" progId="Visio.Drawing.6">
                  <p:embed/>
                </p:oleObj>
              </mc:Choice>
              <mc:Fallback>
                <p:oleObj name="VISIO" r:id="rId10" imgW="3546348" imgH="955548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0" y="4279900"/>
                        <a:ext cx="7620000" cy="1968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940" name="Rectangle 2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914400" y="12192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Times New Roman" pitchFamily="18" charset="0"/>
              </a:rPr>
              <a:t>Decimal numbers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 dirty="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 dirty="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 dirty="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1000" dirty="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Times New Roman" pitchFamily="18" charset="0"/>
              </a:rPr>
              <a:t>Binary numbers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 dirty="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 dirty="0">
              <a:latin typeface="Times New Roman" pitchFamily="18" charset="0"/>
            </a:endParaRPr>
          </a:p>
        </p:txBody>
      </p:sp>
      <p:sp>
        <p:nvSpPr>
          <p:cNvPr id="39941" name="Rectangle 3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Number Systems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7121753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4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9906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Times New Roman" pitchFamily="18" charset="0"/>
              </a:rPr>
              <a:t>2</a:t>
            </a:r>
            <a:r>
              <a:rPr lang="en-US" sz="3200" baseline="30000" dirty="0">
                <a:latin typeface="Times New Roman" pitchFamily="18" charset="0"/>
              </a:rPr>
              <a:t>0</a:t>
            </a:r>
            <a:r>
              <a:rPr lang="en-US" sz="3200" dirty="0">
                <a:latin typeface="Times New Roman" pitchFamily="18" charset="0"/>
              </a:rPr>
              <a:t> =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Times New Roman" pitchFamily="18" charset="0"/>
              </a:rPr>
              <a:t>2</a:t>
            </a:r>
            <a:r>
              <a:rPr lang="en-US" sz="3200" baseline="30000" dirty="0">
                <a:latin typeface="Times New Roman" pitchFamily="18" charset="0"/>
              </a:rPr>
              <a:t>1</a:t>
            </a:r>
            <a:r>
              <a:rPr lang="en-US" sz="3200" dirty="0">
                <a:latin typeface="Times New Roman" pitchFamily="18" charset="0"/>
              </a:rPr>
              <a:t> = 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Times New Roman" pitchFamily="18" charset="0"/>
              </a:rPr>
              <a:t>2</a:t>
            </a:r>
            <a:r>
              <a:rPr lang="en-US" sz="3200" baseline="30000" dirty="0">
                <a:latin typeface="Times New Roman" pitchFamily="18" charset="0"/>
              </a:rPr>
              <a:t>2</a:t>
            </a:r>
            <a:r>
              <a:rPr lang="en-US" sz="3200" dirty="0">
                <a:latin typeface="Times New Roman" pitchFamily="18" charset="0"/>
              </a:rPr>
              <a:t> =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Times New Roman" pitchFamily="18" charset="0"/>
              </a:rPr>
              <a:t>2</a:t>
            </a:r>
            <a:r>
              <a:rPr lang="en-US" sz="3200" baseline="30000" dirty="0">
                <a:latin typeface="Times New Roman" pitchFamily="18" charset="0"/>
              </a:rPr>
              <a:t>3</a:t>
            </a:r>
            <a:r>
              <a:rPr lang="en-US" sz="3200" dirty="0">
                <a:latin typeface="Times New Roman" pitchFamily="18" charset="0"/>
              </a:rPr>
              <a:t> =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Times New Roman" pitchFamily="18" charset="0"/>
              </a:rPr>
              <a:t>2</a:t>
            </a:r>
            <a:r>
              <a:rPr lang="en-US" sz="3200" baseline="30000" dirty="0">
                <a:latin typeface="Times New Roman" pitchFamily="18" charset="0"/>
              </a:rPr>
              <a:t>4</a:t>
            </a:r>
            <a:r>
              <a:rPr lang="en-US" sz="3200" dirty="0">
                <a:latin typeface="Times New Roman" pitchFamily="18" charset="0"/>
              </a:rPr>
              <a:t> = 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Times New Roman" pitchFamily="18" charset="0"/>
              </a:rPr>
              <a:t>2</a:t>
            </a:r>
            <a:r>
              <a:rPr lang="en-US" sz="3200" baseline="30000" dirty="0">
                <a:latin typeface="Times New Roman" pitchFamily="18" charset="0"/>
              </a:rPr>
              <a:t>5</a:t>
            </a:r>
            <a:r>
              <a:rPr lang="en-US" sz="3200" dirty="0">
                <a:latin typeface="Times New Roman" pitchFamily="18" charset="0"/>
              </a:rPr>
              <a:t> = 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Times New Roman" pitchFamily="18" charset="0"/>
              </a:rPr>
              <a:t>2</a:t>
            </a:r>
            <a:r>
              <a:rPr lang="en-US" sz="3200" baseline="30000" dirty="0">
                <a:latin typeface="Times New Roman" pitchFamily="18" charset="0"/>
              </a:rPr>
              <a:t>6</a:t>
            </a:r>
            <a:r>
              <a:rPr lang="en-US" sz="3200" dirty="0">
                <a:latin typeface="Times New Roman" pitchFamily="18" charset="0"/>
              </a:rPr>
              <a:t> =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Times New Roman" pitchFamily="18" charset="0"/>
              </a:rPr>
              <a:t>2</a:t>
            </a:r>
            <a:r>
              <a:rPr lang="en-US" sz="3200" baseline="30000" dirty="0">
                <a:latin typeface="Times New Roman" pitchFamily="18" charset="0"/>
              </a:rPr>
              <a:t>7</a:t>
            </a:r>
            <a:r>
              <a:rPr lang="en-US" sz="3200" dirty="0">
                <a:latin typeface="Times New Roman" pitchFamily="18" charset="0"/>
              </a:rPr>
              <a:t> =</a:t>
            </a:r>
          </a:p>
          <a:p>
            <a:pPr marL="342900" indent="-342900">
              <a:spcBef>
                <a:spcPct val="20000"/>
              </a:spcBef>
            </a:pPr>
            <a:endParaRPr lang="en-US" sz="3200" baseline="30000" dirty="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 dirty="0">
              <a:latin typeface="Times New Roman" pitchFamily="18" charset="0"/>
            </a:endParaRPr>
          </a:p>
        </p:txBody>
      </p:sp>
      <p:sp>
        <p:nvSpPr>
          <p:cNvPr id="40965" name="Rectangle 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</p:txBody>
      </p:sp>
      <p:sp>
        <p:nvSpPr>
          <p:cNvPr id="40967" name="Rectangle 5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40386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Times New Roman" pitchFamily="18" charset="0"/>
              </a:rPr>
              <a:t>2</a:t>
            </a:r>
            <a:r>
              <a:rPr lang="en-US" sz="3200" baseline="30000" dirty="0">
                <a:latin typeface="Times New Roman" pitchFamily="18" charset="0"/>
              </a:rPr>
              <a:t>8</a:t>
            </a:r>
            <a:r>
              <a:rPr lang="en-US" sz="3200" dirty="0">
                <a:latin typeface="Times New Roman" pitchFamily="18" charset="0"/>
              </a:rPr>
              <a:t> =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Times New Roman" pitchFamily="18" charset="0"/>
              </a:rPr>
              <a:t>2</a:t>
            </a:r>
            <a:r>
              <a:rPr lang="en-US" sz="3200" baseline="30000" dirty="0">
                <a:latin typeface="Times New Roman" pitchFamily="18" charset="0"/>
              </a:rPr>
              <a:t>9</a:t>
            </a:r>
            <a:r>
              <a:rPr lang="en-US" sz="3200" dirty="0">
                <a:latin typeface="Times New Roman" pitchFamily="18" charset="0"/>
              </a:rPr>
              <a:t> = 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Times New Roman" pitchFamily="18" charset="0"/>
              </a:rPr>
              <a:t>2</a:t>
            </a:r>
            <a:r>
              <a:rPr lang="en-US" sz="3200" baseline="30000" dirty="0">
                <a:latin typeface="Times New Roman" pitchFamily="18" charset="0"/>
              </a:rPr>
              <a:t>10</a:t>
            </a:r>
            <a:r>
              <a:rPr lang="en-US" sz="3200" dirty="0">
                <a:latin typeface="Times New Roman" pitchFamily="18" charset="0"/>
              </a:rPr>
              <a:t> =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Times New Roman" pitchFamily="18" charset="0"/>
              </a:rPr>
              <a:t>2</a:t>
            </a:r>
            <a:r>
              <a:rPr lang="en-US" sz="3200" baseline="30000" dirty="0">
                <a:latin typeface="Times New Roman" pitchFamily="18" charset="0"/>
              </a:rPr>
              <a:t>11</a:t>
            </a:r>
            <a:r>
              <a:rPr lang="en-US" sz="3200" dirty="0">
                <a:latin typeface="Times New Roman" pitchFamily="18" charset="0"/>
              </a:rPr>
              <a:t> =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Times New Roman" pitchFamily="18" charset="0"/>
              </a:rPr>
              <a:t>2</a:t>
            </a:r>
            <a:r>
              <a:rPr lang="en-US" sz="3200" baseline="30000" dirty="0">
                <a:latin typeface="Times New Roman" pitchFamily="18" charset="0"/>
              </a:rPr>
              <a:t>12</a:t>
            </a:r>
            <a:r>
              <a:rPr lang="en-US" sz="3200" dirty="0">
                <a:latin typeface="Times New Roman" pitchFamily="18" charset="0"/>
              </a:rPr>
              <a:t> = 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Times New Roman" pitchFamily="18" charset="0"/>
              </a:rPr>
              <a:t>2</a:t>
            </a:r>
            <a:r>
              <a:rPr lang="en-US" sz="3200" baseline="30000" dirty="0">
                <a:latin typeface="Times New Roman" pitchFamily="18" charset="0"/>
              </a:rPr>
              <a:t>13</a:t>
            </a:r>
            <a:r>
              <a:rPr lang="en-US" sz="3200" dirty="0">
                <a:latin typeface="Times New Roman" pitchFamily="18" charset="0"/>
              </a:rPr>
              <a:t> = 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Times New Roman" pitchFamily="18" charset="0"/>
              </a:rPr>
              <a:t>2</a:t>
            </a:r>
            <a:r>
              <a:rPr lang="en-US" sz="3200" baseline="30000" dirty="0">
                <a:latin typeface="Times New Roman" pitchFamily="18" charset="0"/>
              </a:rPr>
              <a:t>14</a:t>
            </a:r>
            <a:r>
              <a:rPr lang="en-US" sz="3200" dirty="0">
                <a:latin typeface="Times New Roman" pitchFamily="18" charset="0"/>
              </a:rPr>
              <a:t> =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Times New Roman" pitchFamily="18" charset="0"/>
              </a:rPr>
              <a:t>2</a:t>
            </a:r>
            <a:r>
              <a:rPr lang="en-US" sz="3200" baseline="30000" dirty="0">
                <a:latin typeface="Times New Roman" pitchFamily="18" charset="0"/>
              </a:rPr>
              <a:t>15</a:t>
            </a:r>
            <a:r>
              <a:rPr lang="en-US" sz="3200" dirty="0">
                <a:latin typeface="Times New Roman" pitchFamily="18" charset="0"/>
              </a:rPr>
              <a:t> =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Powers of Two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7287397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8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9906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Times New Roman" pitchFamily="18" charset="0"/>
              </a:rPr>
              <a:t>2</a:t>
            </a:r>
            <a:r>
              <a:rPr lang="en-US" sz="3200" baseline="30000" dirty="0">
                <a:latin typeface="Times New Roman" pitchFamily="18" charset="0"/>
              </a:rPr>
              <a:t>0</a:t>
            </a:r>
            <a:r>
              <a:rPr lang="en-US" sz="3200" dirty="0">
                <a:latin typeface="Times New Roman" pitchFamily="18" charset="0"/>
              </a:rPr>
              <a:t> = 1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Times New Roman" pitchFamily="18" charset="0"/>
              </a:rPr>
              <a:t>2</a:t>
            </a:r>
            <a:r>
              <a:rPr lang="en-US" sz="3200" baseline="30000" dirty="0">
                <a:latin typeface="Times New Roman" pitchFamily="18" charset="0"/>
              </a:rPr>
              <a:t>1</a:t>
            </a:r>
            <a:r>
              <a:rPr lang="en-US" sz="3200" dirty="0">
                <a:latin typeface="Times New Roman" pitchFamily="18" charset="0"/>
              </a:rPr>
              <a:t> = 2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Times New Roman" pitchFamily="18" charset="0"/>
              </a:rPr>
              <a:t>2</a:t>
            </a:r>
            <a:r>
              <a:rPr lang="en-US" sz="3200" baseline="30000" dirty="0">
                <a:latin typeface="Times New Roman" pitchFamily="18" charset="0"/>
              </a:rPr>
              <a:t>2</a:t>
            </a:r>
            <a:r>
              <a:rPr lang="en-US" sz="3200" dirty="0">
                <a:latin typeface="Times New Roman" pitchFamily="18" charset="0"/>
              </a:rPr>
              <a:t> = 4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Times New Roman" pitchFamily="18" charset="0"/>
              </a:rPr>
              <a:t>2</a:t>
            </a:r>
            <a:r>
              <a:rPr lang="en-US" sz="3200" baseline="30000" dirty="0">
                <a:latin typeface="Times New Roman" pitchFamily="18" charset="0"/>
              </a:rPr>
              <a:t>3</a:t>
            </a:r>
            <a:r>
              <a:rPr lang="en-US" sz="3200" dirty="0">
                <a:latin typeface="Times New Roman" pitchFamily="18" charset="0"/>
              </a:rPr>
              <a:t> = 8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Times New Roman" pitchFamily="18" charset="0"/>
              </a:rPr>
              <a:t>2</a:t>
            </a:r>
            <a:r>
              <a:rPr lang="en-US" sz="3200" baseline="30000" dirty="0">
                <a:latin typeface="Times New Roman" pitchFamily="18" charset="0"/>
              </a:rPr>
              <a:t>4</a:t>
            </a:r>
            <a:r>
              <a:rPr lang="en-US" sz="3200" dirty="0">
                <a:latin typeface="Times New Roman" pitchFamily="18" charset="0"/>
              </a:rPr>
              <a:t> = 16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Times New Roman" pitchFamily="18" charset="0"/>
              </a:rPr>
              <a:t>2</a:t>
            </a:r>
            <a:r>
              <a:rPr lang="en-US" sz="3200" baseline="30000" dirty="0">
                <a:latin typeface="Times New Roman" pitchFamily="18" charset="0"/>
              </a:rPr>
              <a:t>5</a:t>
            </a:r>
            <a:r>
              <a:rPr lang="en-US" sz="3200" dirty="0">
                <a:latin typeface="Times New Roman" pitchFamily="18" charset="0"/>
              </a:rPr>
              <a:t> = 32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Times New Roman" pitchFamily="18" charset="0"/>
              </a:rPr>
              <a:t>2</a:t>
            </a:r>
            <a:r>
              <a:rPr lang="en-US" sz="3200" baseline="30000" dirty="0">
                <a:latin typeface="Times New Roman" pitchFamily="18" charset="0"/>
              </a:rPr>
              <a:t>6</a:t>
            </a:r>
            <a:r>
              <a:rPr lang="en-US" sz="3200" dirty="0">
                <a:latin typeface="Times New Roman" pitchFamily="18" charset="0"/>
              </a:rPr>
              <a:t> = 64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Times New Roman" pitchFamily="18" charset="0"/>
              </a:rPr>
              <a:t>2</a:t>
            </a:r>
            <a:r>
              <a:rPr lang="en-US" sz="3200" baseline="30000" dirty="0">
                <a:latin typeface="Times New Roman" pitchFamily="18" charset="0"/>
              </a:rPr>
              <a:t>7</a:t>
            </a:r>
            <a:r>
              <a:rPr lang="en-US" sz="3200" dirty="0">
                <a:latin typeface="Times New Roman" pitchFamily="18" charset="0"/>
              </a:rPr>
              <a:t> = 128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Times New Roman" pitchFamily="18" charset="0"/>
              </a:rPr>
              <a:t>Handy to memorize up to 2</a:t>
            </a:r>
            <a:r>
              <a:rPr lang="en-US" sz="3200" baseline="30000" dirty="0">
                <a:latin typeface="Times New Roman" pitchFamily="18" charset="0"/>
              </a:rPr>
              <a:t>9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 dirty="0">
              <a:latin typeface="Times New Roman" pitchFamily="18" charset="0"/>
            </a:endParaRPr>
          </a:p>
        </p:txBody>
      </p:sp>
      <p:sp>
        <p:nvSpPr>
          <p:cNvPr id="41989" name="Rectangle 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</p:txBody>
      </p:sp>
      <p:sp>
        <p:nvSpPr>
          <p:cNvPr id="41991" name="Rectangle 10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40386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Times New Roman" pitchFamily="18" charset="0"/>
              </a:rPr>
              <a:t>2</a:t>
            </a:r>
            <a:r>
              <a:rPr lang="en-US" sz="3200" baseline="30000" dirty="0">
                <a:latin typeface="Times New Roman" pitchFamily="18" charset="0"/>
              </a:rPr>
              <a:t>8 </a:t>
            </a:r>
            <a:r>
              <a:rPr lang="en-US" sz="3200" dirty="0">
                <a:latin typeface="Times New Roman" pitchFamily="18" charset="0"/>
              </a:rPr>
              <a:t> = 256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Times New Roman" pitchFamily="18" charset="0"/>
              </a:rPr>
              <a:t>2</a:t>
            </a:r>
            <a:r>
              <a:rPr lang="en-US" sz="3200" baseline="30000" dirty="0">
                <a:latin typeface="Times New Roman" pitchFamily="18" charset="0"/>
              </a:rPr>
              <a:t>9</a:t>
            </a:r>
            <a:r>
              <a:rPr lang="en-US" sz="3200" dirty="0">
                <a:latin typeface="Times New Roman" pitchFamily="18" charset="0"/>
              </a:rPr>
              <a:t>  = 512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Times New Roman" pitchFamily="18" charset="0"/>
              </a:rPr>
              <a:t>2</a:t>
            </a:r>
            <a:r>
              <a:rPr lang="en-US" sz="3200" baseline="30000" dirty="0">
                <a:latin typeface="Times New Roman" pitchFamily="18" charset="0"/>
              </a:rPr>
              <a:t>10</a:t>
            </a:r>
            <a:r>
              <a:rPr lang="en-US" sz="3200" dirty="0">
                <a:latin typeface="Times New Roman" pitchFamily="18" charset="0"/>
              </a:rPr>
              <a:t> = 1024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Times New Roman" pitchFamily="18" charset="0"/>
              </a:rPr>
              <a:t>2</a:t>
            </a:r>
            <a:r>
              <a:rPr lang="en-US" sz="3200" baseline="30000" dirty="0">
                <a:latin typeface="Times New Roman" pitchFamily="18" charset="0"/>
              </a:rPr>
              <a:t>11</a:t>
            </a:r>
            <a:r>
              <a:rPr lang="en-US" sz="3200" dirty="0">
                <a:latin typeface="Times New Roman" pitchFamily="18" charset="0"/>
              </a:rPr>
              <a:t> = 2048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Times New Roman" pitchFamily="18" charset="0"/>
              </a:rPr>
              <a:t>2</a:t>
            </a:r>
            <a:r>
              <a:rPr lang="en-US" sz="3200" baseline="30000" dirty="0">
                <a:latin typeface="Times New Roman" pitchFamily="18" charset="0"/>
              </a:rPr>
              <a:t>12</a:t>
            </a:r>
            <a:r>
              <a:rPr lang="en-US" sz="3200" dirty="0">
                <a:latin typeface="Times New Roman" pitchFamily="18" charset="0"/>
              </a:rPr>
              <a:t> = 4096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Times New Roman" pitchFamily="18" charset="0"/>
              </a:rPr>
              <a:t>2</a:t>
            </a:r>
            <a:r>
              <a:rPr lang="en-US" sz="3200" baseline="30000" dirty="0">
                <a:latin typeface="Times New Roman" pitchFamily="18" charset="0"/>
              </a:rPr>
              <a:t>13</a:t>
            </a:r>
            <a:r>
              <a:rPr lang="en-US" sz="3200" dirty="0">
                <a:latin typeface="Times New Roman" pitchFamily="18" charset="0"/>
              </a:rPr>
              <a:t> = 8192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Times New Roman" pitchFamily="18" charset="0"/>
              </a:rPr>
              <a:t>2</a:t>
            </a:r>
            <a:r>
              <a:rPr lang="en-US" sz="3200" baseline="30000" dirty="0">
                <a:latin typeface="Times New Roman" pitchFamily="18" charset="0"/>
              </a:rPr>
              <a:t>14</a:t>
            </a:r>
            <a:r>
              <a:rPr lang="en-US" sz="3200" dirty="0">
                <a:latin typeface="Times New Roman" pitchFamily="18" charset="0"/>
              </a:rPr>
              <a:t> = 16384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Times New Roman" pitchFamily="18" charset="0"/>
              </a:rPr>
              <a:t>2</a:t>
            </a:r>
            <a:r>
              <a:rPr lang="en-US" sz="3200" baseline="30000" dirty="0">
                <a:latin typeface="Times New Roman" pitchFamily="18" charset="0"/>
              </a:rPr>
              <a:t>15</a:t>
            </a:r>
            <a:r>
              <a:rPr lang="en-US" sz="3200" dirty="0">
                <a:latin typeface="Times New Roman" pitchFamily="18" charset="0"/>
              </a:rPr>
              <a:t> = 32768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Powers of Two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6263854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2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914400" y="12192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Times New Roman" pitchFamily="18" charset="0"/>
              </a:rPr>
              <a:t>Decimal to binary conversion: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dirty="0">
                <a:latin typeface="Times New Roman" pitchFamily="18" charset="0"/>
              </a:rPr>
              <a:t>Convert 10011</a:t>
            </a:r>
            <a:r>
              <a:rPr lang="en-US" baseline="-25000" dirty="0">
                <a:latin typeface="Times New Roman" pitchFamily="18" charset="0"/>
              </a:rPr>
              <a:t>2</a:t>
            </a:r>
            <a:r>
              <a:rPr lang="en-US" dirty="0">
                <a:latin typeface="Times New Roman" pitchFamily="18" charset="0"/>
              </a:rPr>
              <a:t> to decimal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 dirty="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 dirty="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Times New Roman" pitchFamily="18" charset="0"/>
              </a:rPr>
              <a:t>Decimal to binary conversion: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dirty="0">
                <a:latin typeface="Times New Roman" pitchFamily="18" charset="0"/>
              </a:rPr>
              <a:t>Convert 47</a:t>
            </a:r>
            <a:r>
              <a:rPr lang="en-US" baseline="-25000" dirty="0">
                <a:latin typeface="Times New Roman" pitchFamily="18" charset="0"/>
              </a:rPr>
              <a:t>10</a:t>
            </a:r>
            <a:r>
              <a:rPr lang="en-US" dirty="0">
                <a:latin typeface="Times New Roman" pitchFamily="18" charset="0"/>
              </a:rPr>
              <a:t> to binary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 dirty="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 dirty="0">
              <a:latin typeface="Times New Roman" pitchFamily="18" charset="0"/>
            </a:endParaRPr>
          </a:p>
        </p:txBody>
      </p:sp>
      <p:sp>
        <p:nvSpPr>
          <p:cNvPr id="43013" name="Rectangle 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Number Conversion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2521617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5" name="Rectangle 3"/>
          <p:cNvSpPr>
            <a:spLocks noGrp="1" noChangeArrowheads="1"/>
          </p:cNvSpPr>
          <p:nvPr>
            <p:ph type="body" idx="4294967295"/>
            <p:custDataLst>
              <p:tags r:id="rId1"/>
            </p:custDataLst>
          </p:nvPr>
        </p:nvSpPr>
        <p:spPr>
          <a:xfrm>
            <a:off x="916858" y="1371600"/>
            <a:ext cx="8229600" cy="4525963"/>
          </a:xfrm>
        </p:spPr>
        <p:txBody>
          <a:bodyPr>
            <a:normAutofit fontScale="92500" lnSpcReduction="20000"/>
          </a:bodyPr>
          <a:lstStyle/>
          <a:p>
            <a:pPr eaLnBrk="1" hangingPunct="1"/>
            <a:r>
              <a:rPr lang="en-US" b="1" dirty="0" smtClean="0"/>
              <a:t>Background</a:t>
            </a:r>
          </a:p>
          <a:p>
            <a:pPr eaLnBrk="1" hangingPunct="1"/>
            <a:r>
              <a:rPr lang="en-US" b="1" dirty="0" smtClean="0"/>
              <a:t>The Game Plan</a:t>
            </a:r>
            <a:endParaRPr lang="en-US" dirty="0" smtClean="0"/>
          </a:p>
          <a:p>
            <a:pPr eaLnBrk="1" hangingPunct="1"/>
            <a:r>
              <a:rPr lang="en-US" b="1" dirty="0" smtClean="0"/>
              <a:t>The Art of Managing Complexity</a:t>
            </a:r>
            <a:endParaRPr lang="en-US" dirty="0" smtClean="0"/>
          </a:p>
          <a:p>
            <a:pPr eaLnBrk="1" hangingPunct="1"/>
            <a:r>
              <a:rPr lang="en-US" b="1" dirty="0" smtClean="0"/>
              <a:t>The Digital Abstraction</a:t>
            </a:r>
            <a:endParaRPr lang="en-US" dirty="0" smtClean="0"/>
          </a:p>
          <a:p>
            <a:pPr eaLnBrk="1" hangingPunct="1"/>
            <a:r>
              <a:rPr lang="en-US" b="1" dirty="0" smtClean="0"/>
              <a:t>Number Systems</a:t>
            </a:r>
            <a:endParaRPr lang="en-US" dirty="0" smtClean="0"/>
          </a:p>
          <a:p>
            <a:pPr eaLnBrk="1" hangingPunct="1"/>
            <a:r>
              <a:rPr lang="en-US" b="1" dirty="0" smtClean="0"/>
              <a:t>Logic Gates</a:t>
            </a:r>
            <a:endParaRPr lang="en-US" dirty="0" smtClean="0"/>
          </a:p>
          <a:p>
            <a:pPr eaLnBrk="1" hangingPunct="1"/>
            <a:r>
              <a:rPr lang="en-US" b="1" dirty="0" smtClean="0"/>
              <a:t>Logic Levels</a:t>
            </a:r>
            <a:endParaRPr lang="en-US" dirty="0" smtClean="0"/>
          </a:p>
          <a:p>
            <a:pPr eaLnBrk="1" hangingPunct="1"/>
            <a:r>
              <a:rPr lang="en-US" b="1" dirty="0" smtClean="0"/>
              <a:t>CMOS Transistors</a:t>
            </a:r>
            <a:endParaRPr lang="en-US" dirty="0" smtClean="0"/>
          </a:p>
          <a:p>
            <a:pPr eaLnBrk="1" hangingPunct="1"/>
            <a:r>
              <a:rPr lang="en-US" b="1" dirty="0" smtClean="0"/>
              <a:t>Power Consumption</a:t>
            </a:r>
            <a:endParaRPr lang="en-US" dirty="0" smtClean="0"/>
          </a:p>
          <a:p>
            <a:pPr eaLnBrk="1" hangingPunct="1"/>
            <a:endParaRPr lang="en-GB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Chapter 1 :: Topics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375248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6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914400" y="1219200"/>
            <a:ext cx="83058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Times New Roman" pitchFamily="18" charset="0"/>
              </a:rPr>
              <a:t>Decimal to binary conversion: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dirty="0">
                <a:latin typeface="Times New Roman" pitchFamily="18" charset="0"/>
              </a:rPr>
              <a:t>Convert 10011</a:t>
            </a:r>
            <a:r>
              <a:rPr lang="en-US" baseline="-25000" dirty="0">
                <a:latin typeface="Times New Roman" pitchFamily="18" charset="0"/>
              </a:rPr>
              <a:t>2</a:t>
            </a:r>
            <a:r>
              <a:rPr lang="en-US" dirty="0">
                <a:latin typeface="Times New Roman" pitchFamily="18" charset="0"/>
              </a:rPr>
              <a:t> to decimal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dirty="0">
                <a:latin typeface="Times New Roman" pitchFamily="18" charset="0"/>
              </a:rPr>
              <a:t>16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×</a:t>
            </a:r>
            <a:r>
              <a:rPr lang="en-US" dirty="0">
                <a:latin typeface="Times New Roman" pitchFamily="18" charset="0"/>
              </a:rPr>
              <a:t>1 + 8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×</a:t>
            </a:r>
            <a:r>
              <a:rPr lang="en-US" dirty="0">
                <a:latin typeface="Times New Roman" pitchFamily="18" charset="0"/>
              </a:rPr>
              <a:t>0 + 4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×</a:t>
            </a:r>
            <a:r>
              <a:rPr lang="en-US" dirty="0">
                <a:latin typeface="Times New Roman" pitchFamily="18" charset="0"/>
              </a:rPr>
              <a:t>0 + 2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×</a:t>
            </a:r>
            <a:r>
              <a:rPr lang="en-US" dirty="0">
                <a:latin typeface="Times New Roman" pitchFamily="18" charset="0"/>
              </a:rPr>
              <a:t>1 + 1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×</a:t>
            </a:r>
            <a:r>
              <a:rPr lang="en-US" dirty="0">
                <a:latin typeface="Times New Roman" pitchFamily="18" charset="0"/>
              </a:rPr>
              <a:t>1 = </a:t>
            </a:r>
            <a:r>
              <a:rPr lang="en-US" dirty="0" smtClean="0">
                <a:latin typeface="Times New Roman" pitchFamily="18" charset="0"/>
              </a:rPr>
              <a:t>19</a:t>
            </a:r>
            <a:r>
              <a:rPr lang="en-US" baseline="-25000" dirty="0" smtClean="0">
                <a:latin typeface="Times New Roman" pitchFamily="18" charset="0"/>
              </a:rPr>
              <a:t>10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endParaRPr lang="en-US" baseline="-25000" dirty="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 dirty="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Times New Roman" pitchFamily="18" charset="0"/>
              </a:rPr>
              <a:t>Decimal to binary conversion: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dirty="0">
                <a:latin typeface="Times New Roman" pitchFamily="18" charset="0"/>
              </a:rPr>
              <a:t>Convert 47</a:t>
            </a:r>
            <a:r>
              <a:rPr lang="en-US" baseline="-25000" dirty="0">
                <a:latin typeface="Times New Roman" pitchFamily="18" charset="0"/>
              </a:rPr>
              <a:t>10</a:t>
            </a:r>
            <a:r>
              <a:rPr lang="en-US" dirty="0">
                <a:latin typeface="Times New Roman" pitchFamily="18" charset="0"/>
              </a:rPr>
              <a:t> to binary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dirty="0">
                <a:latin typeface="Times New Roman" pitchFamily="18" charset="0"/>
              </a:rPr>
              <a:t>32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×</a:t>
            </a:r>
            <a:r>
              <a:rPr lang="en-US" dirty="0">
                <a:latin typeface="Times New Roman" pitchFamily="18" charset="0"/>
              </a:rPr>
              <a:t>1 + 16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×</a:t>
            </a:r>
            <a:r>
              <a:rPr lang="en-US" dirty="0">
                <a:latin typeface="Times New Roman" pitchFamily="18" charset="0"/>
              </a:rPr>
              <a:t>0 + 8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×1</a:t>
            </a:r>
            <a:r>
              <a:rPr lang="en-US" dirty="0">
                <a:latin typeface="Times New Roman" pitchFamily="18" charset="0"/>
              </a:rPr>
              <a:t> + 4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×</a:t>
            </a:r>
            <a:r>
              <a:rPr lang="en-US" dirty="0">
                <a:latin typeface="Times New Roman" pitchFamily="18" charset="0"/>
              </a:rPr>
              <a:t>1 + 2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×</a:t>
            </a:r>
            <a:r>
              <a:rPr lang="en-US" dirty="0">
                <a:latin typeface="Times New Roman" pitchFamily="18" charset="0"/>
              </a:rPr>
              <a:t>1 + 1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×</a:t>
            </a:r>
            <a:r>
              <a:rPr lang="en-US" dirty="0">
                <a:latin typeface="Times New Roman" pitchFamily="18" charset="0"/>
              </a:rPr>
              <a:t>1 = 101111</a:t>
            </a:r>
            <a:r>
              <a:rPr lang="en-US" baseline="-25000" dirty="0">
                <a:latin typeface="Times New Roman" pitchFamily="18" charset="0"/>
              </a:rPr>
              <a:t>2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 dirty="0">
              <a:latin typeface="Times New Roman" pitchFamily="18" charset="0"/>
            </a:endParaRPr>
          </a:p>
        </p:txBody>
      </p:sp>
      <p:sp>
        <p:nvSpPr>
          <p:cNvPr id="44037" name="Rectangle 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Number Conversion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1496866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61" name="Rectangle 3"/>
          <p:cNvSpPr>
            <a:spLocks noGrp="1" noChangeArrowheads="1"/>
          </p:cNvSpPr>
          <p:nvPr>
            <p:ph type="body" idx="4294967295"/>
            <p:custDataLst>
              <p:tags r:id="rId1"/>
            </p:custDataLst>
          </p:nvPr>
        </p:nvSpPr>
        <p:spPr>
          <a:xfrm>
            <a:off x="914400" y="1371600"/>
            <a:ext cx="8229600" cy="4525963"/>
          </a:xfrm>
        </p:spPr>
        <p:txBody>
          <a:bodyPr>
            <a:normAutofit lnSpcReduction="10000"/>
          </a:bodyPr>
          <a:lstStyle/>
          <a:p>
            <a:pPr eaLnBrk="1" hangingPunct="1">
              <a:lnSpc>
                <a:spcPct val="90000"/>
              </a:lnSpc>
            </a:pPr>
            <a:r>
              <a:rPr lang="en-US" i="1" dirty="0" smtClean="0"/>
              <a:t>N</a:t>
            </a:r>
            <a:r>
              <a:rPr lang="en-US" dirty="0" smtClean="0"/>
              <a:t>-digit decimal number 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 smtClean="0"/>
              <a:t>How many values? </a:t>
            </a:r>
            <a:endParaRPr lang="en-US" b="1" dirty="0" smtClean="0">
              <a:solidFill>
                <a:schemeClr val="accent2"/>
              </a:solidFill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dirty="0" smtClean="0"/>
              <a:t>Range?  </a:t>
            </a:r>
            <a:endParaRPr lang="en-US" b="1" dirty="0" smtClean="0">
              <a:solidFill>
                <a:schemeClr val="accent2"/>
              </a:solidFill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dirty="0" smtClean="0"/>
              <a:t>Example: 3-digit decimal number: </a:t>
            </a:r>
          </a:p>
          <a:p>
            <a:pPr lvl="2" eaLnBrk="1" hangingPunct="1">
              <a:lnSpc>
                <a:spcPct val="90000"/>
              </a:lnSpc>
            </a:pPr>
            <a:endParaRPr lang="en-US" dirty="0"/>
          </a:p>
          <a:p>
            <a:pPr lvl="2" eaLnBrk="1" hangingPunct="1">
              <a:lnSpc>
                <a:spcPct val="90000"/>
              </a:lnSpc>
            </a:pPr>
            <a:endParaRPr lang="en-US" dirty="0" smtClean="0"/>
          </a:p>
          <a:p>
            <a:pPr eaLnBrk="1" hangingPunct="1">
              <a:lnSpc>
                <a:spcPct val="90000"/>
              </a:lnSpc>
            </a:pPr>
            <a:r>
              <a:rPr lang="en-US" i="1" dirty="0" smtClean="0"/>
              <a:t>N</a:t>
            </a:r>
            <a:r>
              <a:rPr lang="en-US" dirty="0" smtClean="0"/>
              <a:t>-bit binary number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 smtClean="0"/>
              <a:t>How many values? </a:t>
            </a:r>
            <a:endParaRPr lang="en-US" b="1" dirty="0" smtClean="0">
              <a:solidFill>
                <a:schemeClr val="accent2"/>
              </a:solidFill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dirty="0" smtClean="0"/>
              <a:t>Range:</a:t>
            </a:r>
            <a:endParaRPr lang="en-US" b="1" dirty="0" smtClean="0">
              <a:solidFill>
                <a:schemeClr val="accent2"/>
              </a:solidFill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dirty="0" smtClean="0"/>
              <a:t>Example: 3-digit binary number:</a:t>
            </a:r>
          </a:p>
          <a:p>
            <a:pPr lvl="2" eaLnBrk="1" hangingPunct="1">
              <a:lnSpc>
                <a:spcPct val="90000"/>
              </a:lnSpc>
            </a:pPr>
            <a:endParaRPr lang="en-US" dirty="0" smtClean="0"/>
          </a:p>
          <a:p>
            <a:pPr lvl="2" eaLnBrk="1" hangingPunct="1">
              <a:lnSpc>
                <a:spcPct val="90000"/>
              </a:lnSpc>
            </a:pPr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Binary Values and Range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039963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61" name="Rectangle 3"/>
          <p:cNvSpPr>
            <a:spLocks noGrp="1" noChangeArrowheads="1"/>
          </p:cNvSpPr>
          <p:nvPr>
            <p:ph type="body" idx="4294967295"/>
            <p:custDataLst>
              <p:tags r:id="rId1"/>
            </p:custDataLst>
          </p:nvPr>
        </p:nvSpPr>
        <p:spPr>
          <a:xfrm>
            <a:off x="914400" y="1371600"/>
            <a:ext cx="8229600" cy="4525963"/>
          </a:xfrm>
        </p:spPr>
        <p:txBody>
          <a:bodyPr>
            <a:normAutofit fontScale="92500" lnSpcReduction="20000"/>
          </a:bodyPr>
          <a:lstStyle/>
          <a:p>
            <a:pPr eaLnBrk="1" hangingPunct="1">
              <a:lnSpc>
                <a:spcPct val="90000"/>
              </a:lnSpc>
            </a:pPr>
            <a:r>
              <a:rPr lang="en-US" i="1" dirty="0" smtClean="0"/>
              <a:t>N</a:t>
            </a:r>
            <a:r>
              <a:rPr lang="en-US" dirty="0" smtClean="0"/>
              <a:t>-digit decimal number 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 smtClean="0"/>
              <a:t>How many values? </a:t>
            </a:r>
            <a:r>
              <a:rPr lang="en-US" b="1" dirty="0" smtClean="0">
                <a:solidFill>
                  <a:schemeClr val="accent1"/>
                </a:solidFill>
              </a:rPr>
              <a:t>10</a:t>
            </a:r>
            <a:r>
              <a:rPr lang="en-US" b="1" i="1" baseline="30000" dirty="0" smtClean="0">
                <a:solidFill>
                  <a:schemeClr val="accent1"/>
                </a:solidFill>
              </a:rPr>
              <a:t>N</a:t>
            </a:r>
            <a:endParaRPr lang="en-US" b="1" dirty="0" smtClean="0">
              <a:solidFill>
                <a:schemeClr val="accent1"/>
              </a:solidFill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dirty="0" smtClean="0"/>
              <a:t>Range?  </a:t>
            </a:r>
            <a:r>
              <a:rPr lang="en-US" b="1" dirty="0" smtClean="0">
                <a:solidFill>
                  <a:schemeClr val="accent1"/>
                </a:solidFill>
              </a:rPr>
              <a:t>[0, 10</a:t>
            </a:r>
            <a:r>
              <a:rPr lang="en-US" b="1" i="1" baseline="30000" dirty="0" smtClean="0">
                <a:solidFill>
                  <a:schemeClr val="accent1"/>
                </a:solidFill>
              </a:rPr>
              <a:t>N</a:t>
            </a:r>
            <a:r>
              <a:rPr lang="en-US" b="1" dirty="0" smtClean="0">
                <a:solidFill>
                  <a:schemeClr val="accent1"/>
                </a:solidFill>
              </a:rPr>
              <a:t> - 1]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 smtClean="0"/>
              <a:t>Example: 3-digit decimal number: </a:t>
            </a:r>
          </a:p>
          <a:p>
            <a:pPr lvl="2" eaLnBrk="1" hangingPunct="1">
              <a:lnSpc>
                <a:spcPct val="90000"/>
              </a:lnSpc>
            </a:pPr>
            <a:r>
              <a:rPr lang="en-US" b="1" dirty="0" smtClean="0">
                <a:solidFill>
                  <a:schemeClr val="accent1"/>
                </a:solidFill>
              </a:rPr>
              <a:t>10</a:t>
            </a:r>
            <a:r>
              <a:rPr lang="en-US" b="1" baseline="30000" dirty="0" smtClean="0">
                <a:solidFill>
                  <a:schemeClr val="accent1"/>
                </a:solidFill>
              </a:rPr>
              <a:t>3</a:t>
            </a:r>
            <a:r>
              <a:rPr lang="en-US" b="1" dirty="0" smtClean="0">
                <a:solidFill>
                  <a:schemeClr val="accent1"/>
                </a:solidFill>
              </a:rPr>
              <a:t> = 1000 possible values</a:t>
            </a:r>
          </a:p>
          <a:p>
            <a:pPr lvl="2" eaLnBrk="1" hangingPunct="1">
              <a:lnSpc>
                <a:spcPct val="90000"/>
              </a:lnSpc>
            </a:pPr>
            <a:r>
              <a:rPr lang="en-US" b="1" dirty="0" smtClean="0">
                <a:solidFill>
                  <a:schemeClr val="accent1"/>
                </a:solidFill>
              </a:rPr>
              <a:t>Range: [0, 999]</a:t>
            </a:r>
          </a:p>
          <a:p>
            <a:pPr lvl="2" eaLnBrk="1" hangingPunct="1">
              <a:lnSpc>
                <a:spcPct val="90000"/>
              </a:lnSpc>
            </a:pPr>
            <a:endParaRPr lang="en-US" b="1" dirty="0" smtClean="0">
              <a:solidFill>
                <a:schemeClr val="accent1"/>
              </a:solidFill>
            </a:endParaRPr>
          </a:p>
          <a:p>
            <a:pPr eaLnBrk="1" hangingPunct="1">
              <a:lnSpc>
                <a:spcPct val="90000"/>
              </a:lnSpc>
            </a:pPr>
            <a:r>
              <a:rPr lang="en-US" i="1" dirty="0" smtClean="0"/>
              <a:t>N</a:t>
            </a:r>
            <a:r>
              <a:rPr lang="en-US" dirty="0" smtClean="0"/>
              <a:t>-bit binary number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 smtClean="0"/>
              <a:t>How many values? </a:t>
            </a:r>
            <a:r>
              <a:rPr lang="en-US" b="1" dirty="0" smtClean="0">
                <a:solidFill>
                  <a:schemeClr val="accent1"/>
                </a:solidFill>
              </a:rPr>
              <a:t>2</a:t>
            </a:r>
            <a:r>
              <a:rPr lang="en-US" b="1" i="1" baseline="30000" dirty="0" smtClean="0">
                <a:solidFill>
                  <a:schemeClr val="accent1"/>
                </a:solidFill>
              </a:rPr>
              <a:t>N</a:t>
            </a:r>
            <a:endParaRPr lang="en-US" b="1" dirty="0" smtClean="0">
              <a:solidFill>
                <a:schemeClr val="accent1"/>
              </a:solidFill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dirty="0" smtClean="0"/>
              <a:t>Range: </a:t>
            </a:r>
            <a:r>
              <a:rPr lang="en-US" b="1" dirty="0" smtClean="0">
                <a:solidFill>
                  <a:schemeClr val="accent1"/>
                </a:solidFill>
              </a:rPr>
              <a:t>[0, 2</a:t>
            </a:r>
            <a:r>
              <a:rPr lang="en-US" b="1" i="1" baseline="30000" dirty="0" smtClean="0">
                <a:solidFill>
                  <a:schemeClr val="accent1"/>
                </a:solidFill>
              </a:rPr>
              <a:t>N</a:t>
            </a:r>
            <a:r>
              <a:rPr lang="en-US" b="1" dirty="0" smtClean="0">
                <a:solidFill>
                  <a:schemeClr val="accent1"/>
                </a:solidFill>
              </a:rPr>
              <a:t> - 1]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 smtClean="0"/>
              <a:t>Example: 3-digit binary number:</a:t>
            </a:r>
          </a:p>
          <a:p>
            <a:pPr lvl="2" eaLnBrk="1" hangingPunct="1">
              <a:lnSpc>
                <a:spcPct val="90000"/>
              </a:lnSpc>
            </a:pPr>
            <a:r>
              <a:rPr lang="en-US" b="1" dirty="0" smtClean="0">
                <a:solidFill>
                  <a:schemeClr val="accent1"/>
                </a:solidFill>
              </a:rPr>
              <a:t>2</a:t>
            </a:r>
            <a:r>
              <a:rPr lang="en-US" b="1" baseline="30000" dirty="0" smtClean="0">
                <a:solidFill>
                  <a:schemeClr val="accent1"/>
                </a:solidFill>
              </a:rPr>
              <a:t>3</a:t>
            </a:r>
            <a:r>
              <a:rPr lang="en-US" b="1" dirty="0" smtClean="0">
                <a:solidFill>
                  <a:schemeClr val="accent1"/>
                </a:solidFill>
              </a:rPr>
              <a:t> = 8 possible values</a:t>
            </a:r>
          </a:p>
          <a:p>
            <a:pPr lvl="2" eaLnBrk="1" hangingPunct="1">
              <a:lnSpc>
                <a:spcPct val="90000"/>
              </a:lnSpc>
            </a:pPr>
            <a:r>
              <a:rPr lang="en-US" b="1" dirty="0" smtClean="0">
                <a:solidFill>
                  <a:schemeClr val="accent1"/>
                </a:solidFill>
              </a:rPr>
              <a:t>Range: [0, 7] = [000</a:t>
            </a:r>
            <a:r>
              <a:rPr lang="en-US" b="1" baseline="-25000" dirty="0" smtClean="0">
                <a:solidFill>
                  <a:schemeClr val="accent1"/>
                </a:solidFill>
              </a:rPr>
              <a:t>2</a:t>
            </a:r>
            <a:r>
              <a:rPr lang="en-US" b="1" dirty="0" smtClean="0">
                <a:solidFill>
                  <a:schemeClr val="accent1"/>
                </a:solidFill>
              </a:rPr>
              <a:t> to 111</a:t>
            </a:r>
            <a:r>
              <a:rPr lang="en-US" b="1" baseline="-25000" dirty="0" smtClean="0">
                <a:solidFill>
                  <a:schemeClr val="accent1"/>
                </a:solidFill>
              </a:rPr>
              <a:t>2</a:t>
            </a:r>
            <a:r>
              <a:rPr lang="en-US" b="1" dirty="0" smtClean="0">
                <a:solidFill>
                  <a:schemeClr val="accent1"/>
                </a:solidFill>
              </a:rPr>
              <a:t>]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Binary Values and Range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368845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77306" name="Group 90"/>
          <p:cNvGraphicFramePr>
            <a:graphicFrameLocks noGrp="1"/>
          </p:cNvGraphicFramePr>
          <p:nvPr>
            <p:ph idx="4294967295"/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046963099"/>
              </p:ext>
            </p:extLst>
          </p:nvPr>
        </p:nvGraphicFramePr>
        <p:xfrm>
          <a:off x="1600200" y="1143000"/>
          <a:ext cx="4724400" cy="5181599"/>
        </p:xfrm>
        <a:graphic>
          <a:graphicData uri="http://schemas.openxmlformats.org/drawingml/2006/table">
            <a:tbl>
              <a:tblPr/>
              <a:tblGrid>
                <a:gridCol w="1143000"/>
                <a:gridCol w="1828800"/>
                <a:gridCol w="1752600"/>
              </a:tblGrid>
              <a:tr h="2397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Hex Digit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Decimal Equivalent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Binary Equivalent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</a:tr>
              <a:tr h="2381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97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81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97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3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97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4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81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5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97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6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81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7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97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8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81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9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97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A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97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B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81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C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97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81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F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46084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Hexadecimal Numbers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025847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54372" name="Group 4"/>
          <p:cNvGraphicFramePr>
            <a:graphicFrameLocks noGrp="1"/>
          </p:cNvGraphicFramePr>
          <p:nvPr>
            <p:ph idx="4294967295"/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887112680"/>
              </p:ext>
            </p:extLst>
          </p:nvPr>
        </p:nvGraphicFramePr>
        <p:xfrm>
          <a:off x="1600200" y="1143000"/>
          <a:ext cx="4724400" cy="5181599"/>
        </p:xfrm>
        <a:graphic>
          <a:graphicData uri="http://schemas.openxmlformats.org/drawingml/2006/table">
            <a:tbl>
              <a:tblPr/>
              <a:tblGrid>
                <a:gridCol w="1143000"/>
                <a:gridCol w="1828800"/>
                <a:gridCol w="1752600"/>
              </a:tblGrid>
              <a:tr h="2397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Hex Digit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Decimal Equivalent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Binary Equivalent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</a:tr>
              <a:tr h="2381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0000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97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0001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81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0010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97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3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0011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97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4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0100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81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5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0101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97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6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0110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81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7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0111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97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8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1000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81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9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1001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97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A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1010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97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B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1011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81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C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1100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97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1101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81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1110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F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1111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47108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Hexadecimal Numbers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1950030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2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</p:txBody>
      </p:sp>
      <p:sp>
        <p:nvSpPr>
          <p:cNvPr id="48134" name="Rectangle 79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914400" y="1233854"/>
            <a:ext cx="7772400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Times New Roman" pitchFamily="18" charset="0"/>
              </a:rPr>
              <a:t>Base 16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Times New Roman" pitchFamily="18" charset="0"/>
              </a:rPr>
              <a:t>Shorthand </a:t>
            </a:r>
            <a:r>
              <a:rPr lang="en-US" sz="3200" dirty="0" smtClean="0">
                <a:latin typeface="Times New Roman" pitchFamily="18" charset="0"/>
              </a:rPr>
              <a:t>for binary</a:t>
            </a:r>
            <a:endParaRPr lang="en-US" sz="3200" dirty="0">
              <a:latin typeface="Times New Roman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Hexadecimal Numbers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1144616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6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914400" y="12192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Times New Roman" pitchFamily="18" charset="0"/>
              </a:rPr>
              <a:t>Hexadecimal to binary conversion: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dirty="0">
                <a:latin typeface="Times New Roman" pitchFamily="18" charset="0"/>
              </a:rPr>
              <a:t>Convert 4AF</a:t>
            </a:r>
            <a:r>
              <a:rPr lang="en-US" baseline="-25000" dirty="0">
                <a:latin typeface="Times New Roman" pitchFamily="18" charset="0"/>
              </a:rPr>
              <a:t>16</a:t>
            </a:r>
            <a:r>
              <a:rPr lang="en-US" dirty="0">
                <a:latin typeface="Times New Roman" pitchFamily="18" charset="0"/>
              </a:rPr>
              <a:t> (also written 0x4AF) to binary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 dirty="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 dirty="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Times New Roman" pitchFamily="18" charset="0"/>
              </a:rPr>
              <a:t>Hexadecimal to decimal conversion: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dirty="0">
                <a:latin typeface="Times New Roman" pitchFamily="18" charset="0"/>
              </a:rPr>
              <a:t>Convert 0x4AF to decimal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 dirty="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 dirty="0">
              <a:latin typeface="Times New Roman" pitchFamily="18" charset="0"/>
            </a:endParaRPr>
          </a:p>
        </p:txBody>
      </p:sp>
      <p:sp>
        <p:nvSpPr>
          <p:cNvPr id="49157" name="Rectangle 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Hexadecimal to Binary Conversion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6125598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80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914400" y="12192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Times New Roman" pitchFamily="18" charset="0"/>
              </a:rPr>
              <a:t>Hexadecimal to binary conversion: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dirty="0">
                <a:latin typeface="Times New Roman" pitchFamily="18" charset="0"/>
              </a:rPr>
              <a:t>Convert 4AF</a:t>
            </a:r>
            <a:r>
              <a:rPr lang="en-US" baseline="-25000" dirty="0">
                <a:latin typeface="Times New Roman" pitchFamily="18" charset="0"/>
              </a:rPr>
              <a:t>16</a:t>
            </a:r>
            <a:r>
              <a:rPr lang="en-US" dirty="0">
                <a:latin typeface="Times New Roman" pitchFamily="18" charset="0"/>
              </a:rPr>
              <a:t> (also written 0x4AF) to binary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dirty="0">
                <a:latin typeface="Times New Roman" pitchFamily="18" charset="0"/>
              </a:rPr>
              <a:t>0100 1010 1111</a:t>
            </a:r>
            <a:r>
              <a:rPr lang="en-US" baseline="-25000" dirty="0">
                <a:latin typeface="Times New Roman" pitchFamily="18" charset="0"/>
              </a:rPr>
              <a:t>2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 dirty="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Times New Roman" pitchFamily="18" charset="0"/>
              </a:rPr>
              <a:t>Hexadecimal to decimal conversion: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dirty="0">
                <a:latin typeface="Times New Roman" pitchFamily="18" charset="0"/>
              </a:rPr>
              <a:t>Convert 4AF</a:t>
            </a:r>
            <a:r>
              <a:rPr lang="en-US" baseline="-25000" dirty="0">
                <a:latin typeface="Times New Roman" pitchFamily="18" charset="0"/>
              </a:rPr>
              <a:t>16</a:t>
            </a:r>
            <a:r>
              <a:rPr lang="en-US" dirty="0">
                <a:latin typeface="Times New Roman" pitchFamily="18" charset="0"/>
              </a:rPr>
              <a:t> to decimal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dirty="0">
                <a:latin typeface="Times New Roman" pitchFamily="18" charset="0"/>
              </a:rPr>
              <a:t>16</a:t>
            </a:r>
            <a:r>
              <a:rPr lang="en-US" baseline="30000" dirty="0">
                <a:latin typeface="Times New Roman" pitchFamily="18" charset="0"/>
              </a:rPr>
              <a:t>2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×</a:t>
            </a:r>
            <a:r>
              <a:rPr lang="en-US" dirty="0">
                <a:latin typeface="Times New Roman" pitchFamily="18" charset="0"/>
              </a:rPr>
              <a:t>4 + 16</a:t>
            </a:r>
            <a:r>
              <a:rPr lang="en-US" baseline="30000" dirty="0">
                <a:latin typeface="Times New Roman" pitchFamily="18" charset="0"/>
              </a:rPr>
              <a:t>1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×</a:t>
            </a:r>
            <a:r>
              <a:rPr lang="en-US" dirty="0">
                <a:latin typeface="Times New Roman" pitchFamily="18" charset="0"/>
              </a:rPr>
              <a:t>10 + 16</a:t>
            </a:r>
            <a:r>
              <a:rPr lang="en-US" baseline="30000" dirty="0">
                <a:latin typeface="Times New Roman" pitchFamily="18" charset="0"/>
              </a:rPr>
              <a:t>0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×</a:t>
            </a:r>
            <a:r>
              <a:rPr lang="en-US" dirty="0">
                <a:latin typeface="Times New Roman" pitchFamily="18" charset="0"/>
              </a:rPr>
              <a:t>15 = 1199</a:t>
            </a:r>
            <a:r>
              <a:rPr lang="en-US" baseline="-25000" dirty="0">
                <a:latin typeface="Times New Roman" pitchFamily="18" charset="0"/>
              </a:rPr>
              <a:t>10</a:t>
            </a:r>
            <a:endParaRPr lang="en-US" dirty="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 dirty="0">
              <a:latin typeface="Times New Roman" pitchFamily="18" charset="0"/>
            </a:endParaRPr>
          </a:p>
        </p:txBody>
      </p:sp>
      <p:sp>
        <p:nvSpPr>
          <p:cNvPr id="50181" name="Rectangle 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Hexadecimal to Binary Conversion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9864755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6" name="Rectangle 4"/>
          <p:cNvSpPr>
            <a:spLocks noGrp="1" noChangeArrowheads="1"/>
          </p:cNvSpPr>
          <p:nvPr>
            <p:ph sz="quarter" idx="4294967295"/>
            <p:custDataLst>
              <p:tags r:id="rId2"/>
            </p:custDataLst>
          </p:nvPr>
        </p:nvSpPr>
        <p:spPr>
          <a:xfrm>
            <a:off x="1066800" y="1143000"/>
            <a:ext cx="8077200" cy="4648200"/>
          </a:xfrm>
        </p:spPr>
        <p:txBody>
          <a:bodyPr/>
          <a:lstStyle/>
          <a:p>
            <a:pPr eaLnBrk="1" hangingPunct="1"/>
            <a:r>
              <a:rPr lang="en-US" sz="3200" smtClean="0"/>
              <a:t>Bits</a:t>
            </a:r>
          </a:p>
          <a:p>
            <a:pPr eaLnBrk="1" hangingPunct="1"/>
            <a:endParaRPr lang="en-US" sz="3200" smtClean="0"/>
          </a:p>
          <a:p>
            <a:pPr eaLnBrk="1" hangingPunct="1"/>
            <a:endParaRPr lang="en-US" sz="3200" smtClean="0"/>
          </a:p>
          <a:p>
            <a:pPr eaLnBrk="1" hangingPunct="1"/>
            <a:r>
              <a:rPr lang="en-US" sz="3200" smtClean="0"/>
              <a:t>Bytes &amp; Nibbles</a:t>
            </a:r>
          </a:p>
          <a:p>
            <a:pPr eaLnBrk="1" hangingPunct="1"/>
            <a:endParaRPr lang="en-US" sz="3200" smtClean="0"/>
          </a:p>
          <a:p>
            <a:pPr eaLnBrk="1" hangingPunct="1"/>
            <a:endParaRPr lang="en-US" sz="3200" smtClean="0"/>
          </a:p>
          <a:p>
            <a:pPr eaLnBrk="1" hangingPunct="1"/>
            <a:r>
              <a:rPr lang="en-US" sz="3200" smtClean="0"/>
              <a:t>Bytes</a:t>
            </a:r>
          </a:p>
        </p:txBody>
      </p:sp>
      <p:graphicFrame>
        <p:nvGraphicFramePr>
          <p:cNvPr id="51207" name="Object 5"/>
          <p:cNvGraphicFramePr>
            <a:graphicFrameLocks noGrp="1" noChangeAspect="1"/>
          </p:cNvGraphicFramePr>
          <p:nvPr>
            <p:ph sz="quarter" idx="4294967295"/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249775234"/>
              </p:ext>
            </p:extLst>
          </p:nvPr>
        </p:nvGraphicFramePr>
        <p:xfrm>
          <a:off x="5105400" y="2667000"/>
          <a:ext cx="2590800" cy="1693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79" name="VISIO" r:id="rId9" imgW="937260" imgH="638556" progId="Visio.Drawing.6">
                  <p:embed/>
                </p:oleObj>
              </mc:Choice>
              <mc:Fallback>
                <p:oleObj name="VISIO" r:id="rId9" imgW="937260" imgH="638556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05400" y="2667000"/>
                        <a:ext cx="2590800" cy="16938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8" name="Object 6"/>
          <p:cNvGraphicFramePr>
            <a:graphicFrameLocks noGrp="1" noChangeAspect="1"/>
          </p:cNvGraphicFramePr>
          <p:nvPr>
            <p:ph sz="quarter" idx="4294967295"/>
            <p:custDataLst>
              <p:tags r:id="rId4"/>
            </p:custDataLst>
            <p:extLst>
              <p:ext uri="{D42A27DB-BD31-4B8C-83A1-F6EECF244321}">
                <p14:modId xmlns:p14="http://schemas.microsoft.com/office/powerpoint/2010/main" val="2954699092"/>
              </p:ext>
            </p:extLst>
          </p:nvPr>
        </p:nvGraphicFramePr>
        <p:xfrm>
          <a:off x="4343400" y="4572000"/>
          <a:ext cx="3657600" cy="1579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80" name="VISIO" r:id="rId11" imgW="1301496" imgH="560832" progId="Visio.Drawing.6">
                  <p:embed/>
                </p:oleObj>
              </mc:Choice>
              <mc:Fallback>
                <p:oleObj name="VISIO" r:id="rId11" imgW="1301496" imgH="560832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3400" y="4572000"/>
                        <a:ext cx="3657600" cy="1579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9" name="Object 7"/>
          <p:cNvGraphicFramePr>
            <a:graphicFrameLocks noGrp="1" noChangeAspect="1"/>
          </p:cNvGraphicFramePr>
          <p:nvPr>
            <p:ph sz="quarter" idx="4294967295"/>
            <p:custDataLst>
              <p:tags r:id="rId5"/>
            </p:custDataLst>
            <p:extLst>
              <p:ext uri="{D42A27DB-BD31-4B8C-83A1-F6EECF244321}">
                <p14:modId xmlns:p14="http://schemas.microsoft.com/office/powerpoint/2010/main" val="2475637567"/>
              </p:ext>
            </p:extLst>
          </p:nvPr>
        </p:nvGraphicFramePr>
        <p:xfrm>
          <a:off x="4419600" y="1219200"/>
          <a:ext cx="3581400" cy="1497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81" name="VISIO" r:id="rId13" imgW="1286256" imgH="562356" progId="Visio.Drawing.6">
                  <p:embed/>
                </p:oleObj>
              </mc:Choice>
              <mc:Fallback>
                <p:oleObj name="VISIO" r:id="rId13" imgW="1286256" imgH="562356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19600" y="1219200"/>
                        <a:ext cx="3581400" cy="1497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204" name="Rectangle 2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Bits, Bytes, Nibbles…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7935169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30" name="Rectangle 4"/>
          <p:cNvSpPr>
            <a:spLocks noGrp="1" noChangeArrowheads="1"/>
          </p:cNvSpPr>
          <p:nvPr>
            <p:ph sz="quarter" idx="4294967295"/>
            <p:custDataLst>
              <p:tags r:id="rId1"/>
            </p:custDataLst>
          </p:nvPr>
        </p:nvSpPr>
        <p:spPr>
          <a:xfrm>
            <a:off x="1066800" y="1143000"/>
            <a:ext cx="8077200" cy="4648200"/>
          </a:xfrm>
        </p:spPr>
        <p:txBody>
          <a:bodyPr/>
          <a:lstStyle/>
          <a:p>
            <a:pPr eaLnBrk="1" hangingPunct="1"/>
            <a:r>
              <a:rPr lang="en-US" sz="3200" smtClean="0"/>
              <a:t>2</a:t>
            </a:r>
            <a:r>
              <a:rPr lang="en-US" sz="3200" baseline="30000" smtClean="0"/>
              <a:t>10</a:t>
            </a:r>
            <a:r>
              <a:rPr lang="en-US" sz="3200" smtClean="0"/>
              <a:t> = 1 kilo 	</a:t>
            </a:r>
            <a:r>
              <a:rPr lang="en-US" sz="2000" smtClean="0"/>
              <a:t>≈</a:t>
            </a:r>
            <a:r>
              <a:rPr lang="en-US" sz="3200" smtClean="0"/>
              <a:t> 1000  (1024)</a:t>
            </a:r>
          </a:p>
          <a:p>
            <a:pPr eaLnBrk="1" hangingPunct="1"/>
            <a:r>
              <a:rPr lang="en-US" sz="3200" smtClean="0"/>
              <a:t>2</a:t>
            </a:r>
            <a:r>
              <a:rPr lang="en-US" sz="3200" baseline="30000" smtClean="0"/>
              <a:t>20</a:t>
            </a:r>
            <a:r>
              <a:rPr lang="en-US" sz="3200" smtClean="0"/>
              <a:t> = 1 mega 	</a:t>
            </a:r>
            <a:r>
              <a:rPr lang="en-US" sz="2000" smtClean="0"/>
              <a:t>≈</a:t>
            </a:r>
            <a:r>
              <a:rPr lang="en-US" sz="3200" smtClean="0"/>
              <a:t> 1 million  (1,048,576)</a:t>
            </a:r>
          </a:p>
          <a:p>
            <a:pPr eaLnBrk="1" hangingPunct="1"/>
            <a:r>
              <a:rPr lang="en-US" sz="3200" smtClean="0"/>
              <a:t>2</a:t>
            </a:r>
            <a:r>
              <a:rPr lang="en-US" sz="3200" baseline="30000" smtClean="0"/>
              <a:t>30</a:t>
            </a:r>
            <a:r>
              <a:rPr lang="en-US" sz="3200" smtClean="0"/>
              <a:t> = 1 giga 	</a:t>
            </a:r>
            <a:r>
              <a:rPr lang="en-US" sz="2000" smtClean="0"/>
              <a:t>≈</a:t>
            </a:r>
            <a:r>
              <a:rPr lang="en-US" sz="3200" smtClean="0"/>
              <a:t> 1 billion (1,073,741,824)</a:t>
            </a:r>
          </a:p>
          <a:p>
            <a:pPr eaLnBrk="1" hangingPunct="1">
              <a:buFontTx/>
              <a:buNone/>
            </a:pPr>
            <a:endParaRPr lang="en-US" sz="3200" smtClean="0"/>
          </a:p>
          <a:p>
            <a:pPr eaLnBrk="1" hangingPunct="1"/>
            <a:endParaRPr lang="en-US" sz="3200" smtClean="0"/>
          </a:p>
        </p:txBody>
      </p:sp>
      <p:sp>
        <p:nvSpPr>
          <p:cNvPr id="52228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Large Powers of Two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6169232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30" name="Rectangle 3"/>
          <p:cNvSpPr>
            <a:spLocks noGrp="1" noChangeArrowheads="1"/>
          </p:cNvSpPr>
          <p:nvPr>
            <p:ph type="body" idx="4294967295"/>
            <p:custDataLst>
              <p:tags r:id="rId1"/>
            </p:custDataLst>
          </p:nvPr>
        </p:nvSpPr>
        <p:spPr>
          <a:xfrm>
            <a:off x="914400" y="1066800"/>
            <a:ext cx="7772400" cy="4953000"/>
          </a:xfrm>
        </p:spPr>
        <p:txBody>
          <a:bodyPr>
            <a:normAutofit/>
          </a:bodyPr>
          <a:lstStyle/>
          <a:p>
            <a:pPr eaLnBrk="1" hangingPunct="1"/>
            <a:r>
              <a:rPr lang="en-US" sz="2600" dirty="0" smtClean="0"/>
              <a:t>Microprocessors have revolutionized our world</a:t>
            </a:r>
          </a:p>
          <a:p>
            <a:pPr lvl="1" eaLnBrk="1" hangingPunct="1"/>
            <a:r>
              <a:rPr lang="en-US" sz="2200" dirty="0" smtClean="0"/>
              <a:t>Cell phones, Internet, rapid advances in medicine, etc.</a:t>
            </a:r>
          </a:p>
          <a:p>
            <a:pPr eaLnBrk="1" hangingPunct="1"/>
            <a:r>
              <a:rPr lang="en-US" sz="2600" dirty="0" smtClean="0"/>
              <a:t>The semiconductor industry has grown from $21 billion in 1985 to $300 billion in 2011</a:t>
            </a:r>
          </a:p>
        </p:txBody>
      </p:sp>
      <p:pic>
        <p:nvPicPr>
          <p:cNvPr id="26628" name="Picture 13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1175" y="3114675"/>
            <a:ext cx="3248025" cy="2600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631" name="Picture 11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3733800"/>
            <a:ext cx="2720975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32" name="Picture 4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3124200"/>
            <a:ext cx="2055813" cy="3124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Background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689707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4" name="Rectangle 4"/>
          <p:cNvSpPr>
            <a:spLocks noGrp="1" noChangeArrowheads="1"/>
          </p:cNvSpPr>
          <p:nvPr>
            <p:ph sz="quarter" idx="4294967295"/>
            <p:custDataLst>
              <p:tags r:id="rId1"/>
            </p:custDataLst>
          </p:nvPr>
        </p:nvSpPr>
        <p:spPr>
          <a:xfrm>
            <a:off x="1066800" y="1143000"/>
            <a:ext cx="8077200" cy="4648200"/>
          </a:xfrm>
        </p:spPr>
        <p:txBody>
          <a:bodyPr/>
          <a:lstStyle/>
          <a:p>
            <a:pPr eaLnBrk="1" hangingPunct="1"/>
            <a:r>
              <a:rPr lang="en-US" sz="3200" smtClean="0"/>
              <a:t>What is the value of 2</a:t>
            </a:r>
            <a:r>
              <a:rPr lang="en-US" sz="3200" baseline="30000" smtClean="0"/>
              <a:t>24</a:t>
            </a:r>
            <a:r>
              <a:rPr lang="en-US" sz="3200" smtClean="0"/>
              <a:t>?</a:t>
            </a:r>
          </a:p>
          <a:p>
            <a:pPr eaLnBrk="1" hangingPunct="1">
              <a:buFontTx/>
              <a:buNone/>
            </a:pPr>
            <a:endParaRPr lang="en-US" sz="3200" smtClean="0">
              <a:solidFill>
                <a:schemeClr val="accent2"/>
              </a:solidFill>
            </a:endParaRPr>
          </a:p>
          <a:p>
            <a:pPr eaLnBrk="1" hangingPunct="1">
              <a:buFontTx/>
              <a:buNone/>
            </a:pPr>
            <a:endParaRPr lang="en-US" sz="3200" smtClean="0">
              <a:solidFill>
                <a:schemeClr val="accent2"/>
              </a:solidFill>
            </a:endParaRPr>
          </a:p>
          <a:p>
            <a:pPr eaLnBrk="1" hangingPunct="1"/>
            <a:r>
              <a:rPr lang="en-US" sz="3200" smtClean="0"/>
              <a:t>How many values can a 32-bit variable represent?</a:t>
            </a:r>
          </a:p>
          <a:p>
            <a:pPr eaLnBrk="1" hangingPunct="1">
              <a:buFontTx/>
              <a:buNone/>
            </a:pPr>
            <a:endParaRPr lang="en-US" sz="3200" smtClean="0"/>
          </a:p>
          <a:p>
            <a:pPr eaLnBrk="1" hangingPunct="1">
              <a:buFontTx/>
              <a:buNone/>
            </a:pPr>
            <a:endParaRPr lang="en-US" sz="3200" smtClean="0"/>
          </a:p>
        </p:txBody>
      </p:sp>
      <p:sp>
        <p:nvSpPr>
          <p:cNvPr id="53252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Estimating Powers of Two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1223278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8" name="Rectangle 4"/>
          <p:cNvSpPr>
            <a:spLocks noGrp="1" noChangeArrowheads="1"/>
          </p:cNvSpPr>
          <p:nvPr>
            <p:ph sz="quarter" idx="4294967295"/>
            <p:custDataLst>
              <p:tags r:id="rId1"/>
            </p:custDataLst>
          </p:nvPr>
        </p:nvSpPr>
        <p:spPr>
          <a:xfrm>
            <a:off x="1066800" y="1143000"/>
            <a:ext cx="8077200" cy="4648200"/>
          </a:xfrm>
        </p:spPr>
        <p:txBody>
          <a:bodyPr/>
          <a:lstStyle/>
          <a:p>
            <a:pPr eaLnBrk="1" hangingPunct="1"/>
            <a:r>
              <a:rPr lang="en-US" sz="3200" dirty="0" smtClean="0"/>
              <a:t>What is the value of 2</a:t>
            </a:r>
            <a:r>
              <a:rPr lang="en-US" sz="3200" baseline="30000" dirty="0" smtClean="0"/>
              <a:t>24</a:t>
            </a:r>
            <a:r>
              <a:rPr lang="en-US" sz="3200" dirty="0" smtClean="0"/>
              <a:t>?</a:t>
            </a:r>
          </a:p>
          <a:p>
            <a:pPr eaLnBrk="1" hangingPunct="1">
              <a:buFontTx/>
              <a:buNone/>
            </a:pPr>
            <a:r>
              <a:rPr lang="en-US" sz="3200" dirty="0" smtClean="0">
                <a:solidFill>
                  <a:schemeClr val="accent2"/>
                </a:solidFill>
              </a:rPr>
              <a:t>	</a:t>
            </a:r>
            <a:r>
              <a:rPr lang="en-US" sz="3200" dirty="0" smtClean="0"/>
              <a:t>- </a:t>
            </a:r>
            <a:r>
              <a:rPr lang="en-US" sz="3200" b="1" dirty="0" smtClean="0">
                <a:solidFill>
                  <a:schemeClr val="accent1"/>
                </a:solidFill>
              </a:rPr>
              <a:t>2</a:t>
            </a:r>
            <a:r>
              <a:rPr lang="en-US" sz="3200" b="1" baseline="30000" dirty="0" smtClean="0">
                <a:solidFill>
                  <a:schemeClr val="accent1"/>
                </a:solidFill>
              </a:rPr>
              <a:t>4</a:t>
            </a:r>
            <a:r>
              <a:rPr lang="en-US" sz="3200" b="1" dirty="0" smtClean="0">
                <a:solidFill>
                  <a:schemeClr val="accent1"/>
                </a:solidFill>
              </a:rPr>
              <a:t> </a:t>
            </a:r>
            <a:r>
              <a:rPr lang="en-US" sz="3200" b="1" dirty="0" smtClean="0">
                <a:solidFill>
                  <a:schemeClr val="accent1"/>
                </a:solidFill>
                <a:cs typeface="Times New Roman" pitchFamily="18" charset="0"/>
              </a:rPr>
              <a:t>×</a:t>
            </a:r>
            <a:r>
              <a:rPr lang="en-US" sz="3200" b="1" dirty="0" smtClean="0">
                <a:solidFill>
                  <a:schemeClr val="accent1"/>
                </a:solidFill>
              </a:rPr>
              <a:t> 2</a:t>
            </a:r>
            <a:r>
              <a:rPr lang="en-US" sz="3200" b="1" baseline="30000" dirty="0" smtClean="0">
                <a:solidFill>
                  <a:schemeClr val="accent1"/>
                </a:solidFill>
              </a:rPr>
              <a:t>20</a:t>
            </a:r>
            <a:r>
              <a:rPr lang="en-US" sz="3200" b="1" dirty="0" smtClean="0">
                <a:solidFill>
                  <a:schemeClr val="accent1"/>
                </a:solidFill>
              </a:rPr>
              <a:t> ≈ 16 million</a:t>
            </a:r>
          </a:p>
          <a:p>
            <a:pPr eaLnBrk="1" hangingPunct="1">
              <a:buFontTx/>
              <a:buNone/>
            </a:pPr>
            <a:endParaRPr lang="en-US" sz="3200" b="1" dirty="0" smtClean="0">
              <a:solidFill>
                <a:schemeClr val="accent2"/>
              </a:solidFill>
            </a:endParaRPr>
          </a:p>
          <a:p>
            <a:pPr eaLnBrk="1" hangingPunct="1"/>
            <a:r>
              <a:rPr lang="en-US" sz="3200" dirty="0" smtClean="0"/>
              <a:t>How many values can a 32-bit variable represent?</a:t>
            </a:r>
          </a:p>
          <a:p>
            <a:pPr eaLnBrk="1" hangingPunct="1">
              <a:buFontTx/>
              <a:buNone/>
            </a:pPr>
            <a:r>
              <a:rPr lang="en-US" sz="3200" dirty="0" smtClean="0">
                <a:solidFill>
                  <a:schemeClr val="accent1"/>
                </a:solidFill>
              </a:rPr>
              <a:t>	</a:t>
            </a:r>
            <a:r>
              <a:rPr lang="en-US" sz="3200" b="1" dirty="0" smtClean="0">
                <a:solidFill>
                  <a:schemeClr val="accent1"/>
                </a:solidFill>
              </a:rPr>
              <a:t>-2</a:t>
            </a:r>
            <a:r>
              <a:rPr lang="en-US" sz="3200" b="1" baseline="30000" dirty="0" smtClean="0">
                <a:solidFill>
                  <a:schemeClr val="accent1"/>
                </a:solidFill>
              </a:rPr>
              <a:t>2</a:t>
            </a:r>
            <a:r>
              <a:rPr lang="en-US" sz="3200" b="1" dirty="0" smtClean="0">
                <a:solidFill>
                  <a:schemeClr val="accent1"/>
                </a:solidFill>
              </a:rPr>
              <a:t> </a:t>
            </a:r>
            <a:r>
              <a:rPr lang="en-US" sz="3200" b="1" dirty="0" smtClean="0">
                <a:solidFill>
                  <a:schemeClr val="accent1"/>
                </a:solidFill>
                <a:cs typeface="Times New Roman" pitchFamily="18" charset="0"/>
              </a:rPr>
              <a:t>×</a:t>
            </a:r>
            <a:r>
              <a:rPr lang="en-US" sz="3200" b="1" dirty="0" smtClean="0">
                <a:solidFill>
                  <a:schemeClr val="accent1"/>
                </a:solidFill>
              </a:rPr>
              <a:t> 2</a:t>
            </a:r>
            <a:r>
              <a:rPr lang="en-US" sz="3200" b="1" baseline="30000" dirty="0" smtClean="0">
                <a:solidFill>
                  <a:schemeClr val="accent1"/>
                </a:solidFill>
              </a:rPr>
              <a:t>30</a:t>
            </a:r>
            <a:r>
              <a:rPr lang="en-US" sz="3200" b="1" dirty="0" smtClean="0">
                <a:solidFill>
                  <a:schemeClr val="accent1"/>
                </a:solidFill>
              </a:rPr>
              <a:t> ≈ 4 billion</a:t>
            </a:r>
          </a:p>
          <a:p>
            <a:pPr eaLnBrk="1" hangingPunct="1">
              <a:buFontTx/>
              <a:buNone/>
            </a:pPr>
            <a:endParaRPr lang="en-US" sz="3200" dirty="0" smtClean="0"/>
          </a:p>
        </p:txBody>
      </p:sp>
      <p:sp>
        <p:nvSpPr>
          <p:cNvPr id="54276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Estimating Powers of Two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0537393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5303" name="Object 5"/>
          <p:cNvGraphicFramePr>
            <a:graphicFrameLocks noGrp="1" noChangeAspect="1"/>
          </p:cNvGraphicFramePr>
          <p:nvPr>
            <p:ph sz="half"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084835086"/>
              </p:ext>
            </p:extLst>
          </p:nvPr>
        </p:nvGraphicFramePr>
        <p:xfrm>
          <a:off x="2925763" y="1365250"/>
          <a:ext cx="3246437" cy="1920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77" name="VISIO" r:id="rId8" imgW="854964" imgH="527304" progId="Visio.Drawing.6">
                  <p:embed/>
                </p:oleObj>
              </mc:Choice>
              <mc:Fallback>
                <p:oleObj name="VISIO" r:id="rId8" imgW="854964" imgH="527304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25763" y="1365250"/>
                        <a:ext cx="3246437" cy="1920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304" name="Object 6"/>
          <p:cNvGraphicFramePr>
            <a:graphicFrameLocks noGrp="1" noChangeAspect="1"/>
          </p:cNvGraphicFramePr>
          <p:nvPr>
            <p:ph sz="half" idx="4294967295"/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968496274"/>
              </p:ext>
            </p:extLst>
          </p:nvPr>
        </p:nvGraphicFramePr>
        <p:xfrm>
          <a:off x="3048000" y="3713163"/>
          <a:ext cx="3124200" cy="1878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78" name="VISIO" r:id="rId10" imgW="858012" imgH="536448" progId="Visio.Drawing.6">
                  <p:embed/>
                </p:oleObj>
              </mc:Choice>
              <mc:Fallback>
                <p:oleObj name="VISIO" r:id="rId10" imgW="858012" imgH="536448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0" y="3713163"/>
                        <a:ext cx="3124200" cy="1878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5300" name="Rectangle 2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914400" y="12192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Times New Roman" pitchFamily="18" charset="0"/>
              </a:rPr>
              <a:t>Decimal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 dirty="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 dirty="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 dirty="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Times New Roman" pitchFamily="18" charset="0"/>
              </a:rPr>
              <a:t>Binary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 dirty="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 dirty="0">
              <a:latin typeface="Times New Roman" pitchFamily="18" charset="0"/>
            </a:endParaRPr>
          </a:p>
        </p:txBody>
      </p:sp>
      <p:sp>
        <p:nvSpPr>
          <p:cNvPr id="55301" name="Rectangle 3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Addition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8545056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327" name="Object 5"/>
          <p:cNvGraphicFramePr>
            <a:graphicFrameLocks noGrp="1" noChangeAspect="1"/>
          </p:cNvGraphicFramePr>
          <p:nvPr>
            <p:ph sz="half"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145915475"/>
              </p:ext>
            </p:extLst>
          </p:nvPr>
        </p:nvGraphicFramePr>
        <p:xfrm>
          <a:off x="5486400" y="1439863"/>
          <a:ext cx="2133600" cy="1163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01" name="VISIO" r:id="rId8" imgW="504444" imgH="286512" progId="Visio.Drawing.6">
                  <p:embed/>
                </p:oleObj>
              </mc:Choice>
              <mc:Fallback>
                <p:oleObj name="VISIO" r:id="rId8" imgW="504444" imgH="286512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86400" y="1439863"/>
                        <a:ext cx="2133600" cy="11636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328" name="Object 6"/>
          <p:cNvGraphicFramePr>
            <a:graphicFrameLocks noGrp="1" noChangeAspect="1"/>
          </p:cNvGraphicFramePr>
          <p:nvPr>
            <p:ph sz="half" idx="4294967295"/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81052134"/>
              </p:ext>
            </p:extLst>
          </p:nvPr>
        </p:nvGraphicFramePr>
        <p:xfrm>
          <a:off x="5334000" y="3841750"/>
          <a:ext cx="2286000" cy="1247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02" name="VISIO" r:id="rId10" imgW="504444" imgH="286512" progId="Visio.Drawing.6">
                  <p:embed/>
                </p:oleObj>
              </mc:Choice>
              <mc:Fallback>
                <p:oleObj name="VISIO" r:id="rId10" imgW="504444" imgH="286512" progId="Visio.Drawing.6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0" y="3841750"/>
                        <a:ext cx="2286000" cy="1247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6324" name="Rectangle 2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914400" y="1219200"/>
            <a:ext cx="38100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Times New Roman" pitchFamily="18" charset="0"/>
              </a:rPr>
              <a:t>Add the following 4-bit binary numbers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 dirty="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 dirty="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Times New Roman" pitchFamily="18" charset="0"/>
              </a:rPr>
              <a:t>Add the following 4-bit binary numbers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 dirty="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 dirty="0">
              <a:latin typeface="Times New Roman" pitchFamily="18" charset="0"/>
            </a:endParaRPr>
          </a:p>
        </p:txBody>
      </p:sp>
      <p:sp>
        <p:nvSpPr>
          <p:cNvPr id="56325" name="Rectangle 3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Binary Addition Examples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1612244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7351" name="Object 5"/>
          <p:cNvGraphicFramePr>
            <a:graphicFrameLocks noGrp="1" noChangeAspect="1"/>
          </p:cNvGraphicFramePr>
          <p:nvPr>
            <p:ph sz="half"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240317479"/>
              </p:ext>
            </p:extLst>
          </p:nvPr>
        </p:nvGraphicFramePr>
        <p:xfrm>
          <a:off x="5486401" y="1023938"/>
          <a:ext cx="2133600" cy="2401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25" name="VISIO" r:id="rId9" imgW="503605" imgH="590328" progId="Visio.Drawing.6">
                  <p:embed/>
                </p:oleObj>
              </mc:Choice>
              <mc:Fallback>
                <p:oleObj name="VISIO" r:id="rId9" imgW="503605" imgH="590328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86401" y="1023938"/>
                        <a:ext cx="2133600" cy="2401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7352" name="Object 6"/>
          <p:cNvGraphicFramePr>
            <a:graphicFrameLocks noGrp="1" noChangeAspect="1"/>
          </p:cNvGraphicFramePr>
          <p:nvPr>
            <p:ph sz="half" idx="4294967295"/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2892701683"/>
              </p:ext>
            </p:extLst>
          </p:nvPr>
        </p:nvGraphicFramePr>
        <p:xfrm>
          <a:off x="5334000" y="3429000"/>
          <a:ext cx="2236787" cy="228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26" name="VISIO" r:id="rId11" imgW="504444" imgH="513588" progId="Visio.Drawing.6">
                  <p:embed/>
                </p:oleObj>
              </mc:Choice>
              <mc:Fallback>
                <p:oleObj name="VISIO" r:id="rId11" imgW="504444" imgH="513588" progId="Visio.Drawing.6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0" y="3429000"/>
                        <a:ext cx="2236787" cy="2286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7348" name="Rectangle 2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914400" y="1219200"/>
            <a:ext cx="38100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Times New Roman" pitchFamily="18" charset="0"/>
              </a:rPr>
              <a:t>Add the following 4-bit binary numbers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 dirty="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 dirty="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Times New Roman" pitchFamily="18" charset="0"/>
              </a:rPr>
              <a:t>Add the following 4-bit binary numbers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 dirty="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 dirty="0">
              <a:latin typeface="Times New Roman" pitchFamily="18" charset="0"/>
            </a:endParaRPr>
          </a:p>
        </p:txBody>
      </p:sp>
      <p:sp>
        <p:nvSpPr>
          <p:cNvPr id="57349" name="Rectangle 3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</p:txBody>
      </p:sp>
      <p:sp>
        <p:nvSpPr>
          <p:cNvPr id="57353" name="Rectangle 11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3657600" y="5486400"/>
            <a:ext cx="23622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sz="3200" dirty="0">
                <a:solidFill>
                  <a:srgbClr val="FF3300"/>
                </a:solidFill>
                <a:latin typeface="Times New Roman" pitchFamily="18" charset="0"/>
              </a:rPr>
              <a:t>Overflow!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Binary Addition Examples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2413642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2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</p:txBody>
      </p:sp>
      <p:sp>
        <p:nvSpPr>
          <p:cNvPr id="58374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914400" y="12192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Times New Roman" pitchFamily="18" charset="0"/>
              </a:rPr>
              <a:t>Digital systems operate on a </a:t>
            </a:r>
            <a:r>
              <a:rPr lang="en-US" sz="3200" b="1" dirty="0">
                <a:latin typeface="Times New Roman" pitchFamily="18" charset="0"/>
              </a:rPr>
              <a:t>fixed number of bits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dirty="0" smtClean="0">
                <a:latin typeface="Times New Roman" pitchFamily="18" charset="0"/>
              </a:rPr>
              <a:t>Overflow: when </a:t>
            </a:r>
            <a:r>
              <a:rPr lang="en-US" sz="3200" dirty="0">
                <a:latin typeface="Times New Roman" pitchFamily="18" charset="0"/>
              </a:rPr>
              <a:t>result is too big to fit in the available number of bits</a:t>
            </a:r>
            <a:endParaRPr lang="en-US" sz="1600" dirty="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Times New Roman" pitchFamily="18" charset="0"/>
              </a:rPr>
              <a:t>See previous example of 11 + 6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Overflow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7676801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6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</p:txBody>
      </p:sp>
      <p:sp>
        <p:nvSpPr>
          <p:cNvPr id="59398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914400" y="12192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Times New Roman" pitchFamily="18" charset="0"/>
              </a:rPr>
              <a:t>Sign/Magnitude Numbers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Times New Roman" pitchFamily="18" charset="0"/>
              </a:rPr>
              <a:t>Two’s Complement Numbers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Signed Binary Numbers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7096059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20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</p:txBody>
      </p:sp>
      <p:sp>
        <p:nvSpPr>
          <p:cNvPr id="60422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914400" y="12192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800" dirty="0">
                <a:latin typeface="Times New Roman" pitchFamily="18" charset="0"/>
              </a:rPr>
              <a:t>1 sign bit, </a:t>
            </a:r>
            <a:r>
              <a:rPr lang="en-US" sz="2800" i="1" dirty="0">
                <a:latin typeface="Times New Roman" pitchFamily="18" charset="0"/>
              </a:rPr>
              <a:t>N</a:t>
            </a:r>
            <a:r>
              <a:rPr lang="en-US" sz="2800" b="1" dirty="0">
                <a:latin typeface="Times New Roman" pitchFamily="18" charset="0"/>
              </a:rPr>
              <a:t>-</a:t>
            </a:r>
            <a:r>
              <a:rPr lang="en-US" sz="2800" dirty="0">
                <a:latin typeface="Times New Roman" pitchFamily="18" charset="0"/>
              </a:rPr>
              <a:t>1 magnitude bits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800" dirty="0">
                <a:latin typeface="Times New Roman" pitchFamily="18" charset="0"/>
              </a:rPr>
              <a:t>Sign bit is the most significant (left-most) bit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400" dirty="0">
                <a:latin typeface="Times New Roman" pitchFamily="18" charset="0"/>
              </a:rPr>
              <a:t>Positive number: sign bit = 0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400" dirty="0">
                <a:latin typeface="Times New Roman" pitchFamily="18" charset="0"/>
              </a:rPr>
              <a:t>Negative number: sign bit = 1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dirty="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dirty="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800" dirty="0">
                <a:latin typeface="Times New Roman" pitchFamily="18" charset="0"/>
              </a:rPr>
              <a:t>Example, 4</a:t>
            </a:r>
            <a:r>
              <a:rPr lang="en-US" sz="2800" b="1" dirty="0">
                <a:latin typeface="Times New Roman" pitchFamily="18" charset="0"/>
              </a:rPr>
              <a:t>-</a:t>
            </a:r>
            <a:r>
              <a:rPr lang="en-US" sz="2800" dirty="0">
                <a:latin typeface="Times New Roman" pitchFamily="18" charset="0"/>
              </a:rPr>
              <a:t>bit sign/mag representations of ± 6:</a:t>
            </a:r>
          </a:p>
          <a:p>
            <a:pPr marL="342900" indent="-342900">
              <a:spcBef>
                <a:spcPct val="20000"/>
              </a:spcBef>
            </a:pPr>
            <a:r>
              <a:rPr lang="en-US" dirty="0">
                <a:latin typeface="Times New Roman" pitchFamily="18" charset="0"/>
              </a:rPr>
              <a:t>	    </a:t>
            </a:r>
            <a:r>
              <a:rPr lang="en-US" dirty="0" smtClean="0">
                <a:latin typeface="Times New Roman" pitchFamily="18" charset="0"/>
              </a:rPr>
              <a:t>+</a:t>
            </a:r>
            <a:r>
              <a:rPr lang="en-US" dirty="0">
                <a:latin typeface="Times New Roman" pitchFamily="18" charset="0"/>
              </a:rPr>
              <a:t>6 =</a:t>
            </a:r>
          </a:p>
          <a:p>
            <a:pPr marL="342900" indent="-342900">
              <a:spcBef>
                <a:spcPct val="20000"/>
              </a:spcBef>
            </a:pPr>
            <a:r>
              <a:rPr lang="en-US" dirty="0">
                <a:latin typeface="Times New Roman" pitchFamily="18" charset="0"/>
              </a:rPr>
              <a:t>          </a:t>
            </a:r>
            <a:r>
              <a:rPr lang="en-US" b="1" dirty="0">
                <a:latin typeface="Times New Roman" pitchFamily="18" charset="0"/>
              </a:rPr>
              <a:t>- </a:t>
            </a:r>
            <a:r>
              <a:rPr lang="en-US" dirty="0">
                <a:latin typeface="Times New Roman" pitchFamily="18" charset="0"/>
              </a:rPr>
              <a:t>6 =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800" dirty="0">
                <a:latin typeface="Times New Roman" pitchFamily="18" charset="0"/>
              </a:rPr>
              <a:t>Range of an </a:t>
            </a:r>
            <a:r>
              <a:rPr lang="en-US" sz="2800" i="1" dirty="0">
                <a:latin typeface="Times New Roman" pitchFamily="18" charset="0"/>
              </a:rPr>
              <a:t>N</a:t>
            </a:r>
            <a:r>
              <a:rPr lang="en-US" sz="2800" dirty="0">
                <a:latin typeface="Times New Roman" pitchFamily="18" charset="0"/>
              </a:rPr>
              <a:t>-bit sign/magnitude number:</a:t>
            </a:r>
          </a:p>
          <a:p>
            <a:pPr marL="342900" indent="-342900">
              <a:spcBef>
                <a:spcPct val="20000"/>
              </a:spcBef>
            </a:pPr>
            <a:r>
              <a:rPr lang="en-US" dirty="0">
                <a:latin typeface="Times New Roman" pitchFamily="18" charset="0"/>
              </a:rPr>
              <a:t>	</a:t>
            </a:r>
          </a:p>
        </p:txBody>
      </p:sp>
      <p:graphicFrame>
        <p:nvGraphicFramePr>
          <p:cNvPr id="60423" name="Object 5"/>
          <p:cNvGraphicFramePr>
            <a:graphicFrameLocks noChangeAspect="1"/>
          </p:cNvGraphicFramePr>
          <p:nvPr>
            <p:custDataLst>
              <p:tags r:id="rId4"/>
            </p:custDataLst>
            <p:extLst>
              <p:ext uri="{D42A27DB-BD31-4B8C-83A1-F6EECF244321}">
                <p14:modId xmlns:p14="http://schemas.microsoft.com/office/powerpoint/2010/main" val="1829843690"/>
              </p:ext>
            </p:extLst>
          </p:nvPr>
        </p:nvGraphicFramePr>
        <p:xfrm>
          <a:off x="5572125" y="2081213"/>
          <a:ext cx="3454400" cy="1660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23" name="EcuaciÛn" r:id="rId7" imgW="1587500" imgH="762000" progId="Equation.3">
                  <p:embed/>
                </p:oleObj>
              </mc:Choice>
              <mc:Fallback>
                <p:oleObj name="EcuaciÛn" r:id="rId7" imgW="1587500" imgH="762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72125" y="2081213"/>
                        <a:ext cx="3454400" cy="1660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Sign/Magnitude Numbers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546080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4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</p:txBody>
      </p:sp>
      <p:sp>
        <p:nvSpPr>
          <p:cNvPr id="61446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914400" y="12192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800" dirty="0">
                <a:latin typeface="Times New Roman" pitchFamily="18" charset="0"/>
              </a:rPr>
              <a:t>1 sign bit, </a:t>
            </a:r>
            <a:r>
              <a:rPr lang="en-US" sz="2800" i="1" dirty="0">
                <a:latin typeface="Times New Roman" pitchFamily="18" charset="0"/>
              </a:rPr>
              <a:t>N</a:t>
            </a:r>
            <a:r>
              <a:rPr lang="en-US" sz="2800" b="1" dirty="0">
                <a:latin typeface="Times New Roman" pitchFamily="18" charset="0"/>
              </a:rPr>
              <a:t>-</a:t>
            </a:r>
            <a:r>
              <a:rPr lang="en-US" sz="2800" dirty="0">
                <a:latin typeface="Times New Roman" pitchFamily="18" charset="0"/>
              </a:rPr>
              <a:t>1 magnitude bits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800" dirty="0">
                <a:latin typeface="Times New Roman" pitchFamily="18" charset="0"/>
              </a:rPr>
              <a:t>Sign bit is the most significant (left-most) bit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400" dirty="0">
                <a:latin typeface="Times New Roman" pitchFamily="18" charset="0"/>
              </a:rPr>
              <a:t>Positive number: sign bit = 0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400" dirty="0">
                <a:latin typeface="Times New Roman" pitchFamily="18" charset="0"/>
              </a:rPr>
              <a:t>Negative number: sign bit = 1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dirty="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dirty="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800" dirty="0">
                <a:latin typeface="Times New Roman" pitchFamily="18" charset="0"/>
              </a:rPr>
              <a:t>Example, 4</a:t>
            </a:r>
            <a:r>
              <a:rPr lang="en-US" sz="2800" b="1" dirty="0">
                <a:latin typeface="Times New Roman" pitchFamily="18" charset="0"/>
              </a:rPr>
              <a:t>-</a:t>
            </a:r>
            <a:r>
              <a:rPr lang="en-US" sz="2800" dirty="0">
                <a:latin typeface="Times New Roman" pitchFamily="18" charset="0"/>
              </a:rPr>
              <a:t>bit sign/mag representations of ± 6:</a:t>
            </a:r>
          </a:p>
          <a:p>
            <a:pPr marL="342900" indent="-342900">
              <a:spcBef>
                <a:spcPct val="20000"/>
              </a:spcBef>
            </a:pPr>
            <a:r>
              <a:rPr lang="en-US" dirty="0">
                <a:latin typeface="Times New Roman" pitchFamily="18" charset="0"/>
              </a:rPr>
              <a:t>	    </a:t>
            </a:r>
            <a:r>
              <a:rPr lang="en-US" dirty="0" smtClean="0">
                <a:latin typeface="Times New Roman" pitchFamily="18" charset="0"/>
              </a:rPr>
              <a:t>+</a:t>
            </a:r>
            <a:r>
              <a:rPr lang="en-US" dirty="0">
                <a:latin typeface="Times New Roman" pitchFamily="18" charset="0"/>
              </a:rPr>
              <a:t>6 = </a:t>
            </a:r>
            <a:r>
              <a:rPr lang="en-US" b="1" dirty="0">
                <a:solidFill>
                  <a:schemeClr val="accent1"/>
                </a:solidFill>
                <a:latin typeface="Times New Roman" pitchFamily="18" charset="0"/>
              </a:rPr>
              <a:t>0110</a:t>
            </a:r>
          </a:p>
          <a:p>
            <a:pPr marL="342900" indent="-342900">
              <a:spcBef>
                <a:spcPct val="20000"/>
              </a:spcBef>
            </a:pPr>
            <a:r>
              <a:rPr lang="en-US" dirty="0">
                <a:latin typeface="Times New Roman" pitchFamily="18" charset="0"/>
              </a:rPr>
              <a:t>          </a:t>
            </a:r>
            <a:r>
              <a:rPr lang="en-US" b="1" dirty="0">
                <a:latin typeface="Times New Roman" pitchFamily="18" charset="0"/>
              </a:rPr>
              <a:t>- </a:t>
            </a:r>
            <a:r>
              <a:rPr lang="en-US" dirty="0">
                <a:latin typeface="Times New Roman" pitchFamily="18" charset="0"/>
              </a:rPr>
              <a:t>6 = </a:t>
            </a:r>
            <a:r>
              <a:rPr lang="en-US" b="1" dirty="0">
                <a:solidFill>
                  <a:schemeClr val="accent1"/>
                </a:solidFill>
                <a:latin typeface="Times New Roman" pitchFamily="18" charset="0"/>
              </a:rPr>
              <a:t>1110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800" dirty="0">
                <a:latin typeface="Times New Roman" pitchFamily="18" charset="0"/>
              </a:rPr>
              <a:t>Range of an </a:t>
            </a:r>
            <a:r>
              <a:rPr lang="en-US" sz="2800" i="1" dirty="0">
                <a:latin typeface="Times New Roman" pitchFamily="18" charset="0"/>
              </a:rPr>
              <a:t>N</a:t>
            </a:r>
            <a:r>
              <a:rPr lang="en-US" sz="2800" dirty="0">
                <a:latin typeface="Times New Roman" pitchFamily="18" charset="0"/>
              </a:rPr>
              <a:t>-bit sign/magnitude number:</a:t>
            </a:r>
          </a:p>
          <a:p>
            <a:pPr marL="342900" indent="-342900">
              <a:spcBef>
                <a:spcPct val="20000"/>
              </a:spcBef>
            </a:pPr>
            <a:r>
              <a:rPr lang="en-US" dirty="0">
                <a:latin typeface="Times New Roman" pitchFamily="18" charset="0"/>
              </a:rPr>
              <a:t>		</a:t>
            </a:r>
            <a:r>
              <a:rPr lang="en-US" b="1" dirty="0">
                <a:solidFill>
                  <a:schemeClr val="accent1"/>
                </a:solidFill>
                <a:latin typeface="Times New Roman" pitchFamily="18" charset="0"/>
              </a:rPr>
              <a:t>[-(2</a:t>
            </a:r>
            <a:r>
              <a:rPr lang="en-US" b="1" baseline="30000" dirty="0">
                <a:solidFill>
                  <a:schemeClr val="accent1"/>
                </a:solidFill>
                <a:latin typeface="Times New Roman" pitchFamily="18" charset="0"/>
              </a:rPr>
              <a:t>N-1</a:t>
            </a:r>
            <a:r>
              <a:rPr lang="en-US" b="1" dirty="0">
                <a:solidFill>
                  <a:schemeClr val="accent1"/>
                </a:solidFill>
                <a:latin typeface="Times New Roman" pitchFamily="18" charset="0"/>
              </a:rPr>
              <a:t>-1), 2</a:t>
            </a:r>
            <a:r>
              <a:rPr lang="en-US" b="1" baseline="30000" dirty="0">
                <a:solidFill>
                  <a:schemeClr val="accent1"/>
                </a:solidFill>
                <a:latin typeface="Times New Roman" pitchFamily="18" charset="0"/>
              </a:rPr>
              <a:t>N-1</a:t>
            </a:r>
            <a:r>
              <a:rPr lang="en-US" b="1" dirty="0">
                <a:solidFill>
                  <a:schemeClr val="accent1"/>
                </a:solidFill>
                <a:latin typeface="Times New Roman" pitchFamily="18" charset="0"/>
              </a:rPr>
              <a:t>-1]</a:t>
            </a:r>
          </a:p>
        </p:txBody>
      </p:sp>
      <p:graphicFrame>
        <p:nvGraphicFramePr>
          <p:cNvPr id="61447" name="Object 5"/>
          <p:cNvGraphicFramePr>
            <a:graphicFrameLocks noChangeAspect="1"/>
          </p:cNvGraphicFramePr>
          <p:nvPr>
            <p:custDataLst>
              <p:tags r:id="rId4"/>
            </p:custDataLst>
            <p:extLst>
              <p:ext uri="{D42A27DB-BD31-4B8C-83A1-F6EECF244321}">
                <p14:modId xmlns:p14="http://schemas.microsoft.com/office/powerpoint/2010/main" val="652120160"/>
              </p:ext>
            </p:extLst>
          </p:nvPr>
        </p:nvGraphicFramePr>
        <p:xfrm>
          <a:off x="5572125" y="2081213"/>
          <a:ext cx="3454400" cy="1660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47" name="EcuaciÛn" r:id="rId7" imgW="1587500" imgH="762000" progId="Equation.3">
                  <p:embed/>
                </p:oleObj>
              </mc:Choice>
              <mc:Fallback>
                <p:oleObj name="EcuaciÛn" r:id="rId7" imgW="1587500" imgH="762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72125" y="2081213"/>
                        <a:ext cx="3454400" cy="1660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Sign/Magnitude Numbers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2688629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8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</p:txBody>
      </p:sp>
      <p:sp>
        <p:nvSpPr>
          <p:cNvPr id="62470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838200" y="12192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Times New Roman" pitchFamily="18" charset="0"/>
              </a:rPr>
              <a:t>Problems: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800" dirty="0">
                <a:latin typeface="Times New Roman" pitchFamily="18" charset="0"/>
              </a:rPr>
              <a:t>Addition doesn’t work, for example -6 + 6:</a:t>
            </a:r>
          </a:p>
          <a:p>
            <a:pPr marL="342900" indent="-342900">
              <a:spcBef>
                <a:spcPct val="20000"/>
              </a:spcBef>
            </a:pPr>
            <a:r>
              <a:rPr lang="en-US" sz="3200" dirty="0">
                <a:latin typeface="Times New Roman" pitchFamily="18" charset="0"/>
              </a:rPr>
              <a:t>              1110                   </a:t>
            </a:r>
          </a:p>
          <a:p>
            <a:pPr marL="342900" indent="-342900">
              <a:spcBef>
                <a:spcPct val="20000"/>
              </a:spcBef>
            </a:pPr>
            <a:r>
              <a:rPr lang="en-US" sz="3200" dirty="0">
                <a:latin typeface="Times New Roman" pitchFamily="18" charset="0"/>
              </a:rPr>
              <a:t>           + 0110</a:t>
            </a:r>
          </a:p>
          <a:p>
            <a:pPr marL="342900" indent="-342900">
              <a:spcBef>
                <a:spcPct val="20000"/>
              </a:spcBef>
            </a:pPr>
            <a:r>
              <a:rPr lang="en-US" sz="3200" dirty="0">
                <a:latin typeface="Times New Roman" pitchFamily="18" charset="0"/>
              </a:rPr>
              <a:t>            10100 </a:t>
            </a:r>
            <a:r>
              <a:rPr lang="en-US" sz="3200" dirty="0">
                <a:solidFill>
                  <a:schemeClr val="accent2"/>
                </a:solidFill>
                <a:latin typeface="Times New Roman" pitchFamily="18" charset="0"/>
              </a:rPr>
              <a:t>(wrong</a:t>
            </a:r>
            <a:r>
              <a:rPr lang="en-US" sz="3200" dirty="0" smtClean="0">
                <a:solidFill>
                  <a:schemeClr val="accent2"/>
                </a:solidFill>
                <a:latin typeface="Times New Roman" pitchFamily="18" charset="0"/>
              </a:rPr>
              <a:t>!)</a:t>
            </a:r>
          </a:p>
          <a:p>
            <a:pPr marL="342900" indent="-342900">
              <a:spcBef>
                <a:spcPct val="20000"/>
              </a:spcBef>
            </a:pPr>
            <a:endParaRPr lang="en-US" sz="1600" dirty="0">
              <a:solidFill>
                <a:schemeClr val="accent2"/>
              </a:solidFill>
              <a:latin typeface="Times New Roman" pitchFamily="18" charset="0"/>
            </a:endParaRP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800" dirty="0">
                <a:latin typeface="Times New Roman" pitchFamily="18" charset="0"/>
              </a:rPr>
              <a:t>Two representations of 0 (± 0):</a:t>
            </a:r>
          </a:p>
          <a:p>
            <a:pPr marL="342900" indent="-342900">
              <a:spcBef>
                <a:spcPct val="20000"/>
              </a:spcBef>
            </a:pPr>
            <a:r>
              <a:rPr lang="en-US" sz="3200" dirty="0">
                <a:latin typeface="Times New Roman" pitchFamily="18" charset="0"/>
              </a:rPr>
              <a:t>              1000                   </a:t>
            </a:r>
          </a:p>
          <a:p>
            <a:pPr marL="342900" indent="-342900">
              <a:spcBef>
                <a:spcPct val="20000"/>
              </a:spcBef>
            </a:pPr>
            <a:r>
              <a:rPr lang="en-US" sz="3200" dirty="0">
                <a:latin typeface="Times New Roman" pitchFamily="18" charset="0"/>
              </a:rPr>
              <a:t>              0000</a:t>
            </a:r>
          </a:p>
          <a:p>
            <a:pPr marL="342900" indent="-342900">
              <a:spcBef>
                <a:spcPct val="20000"/>
              </a:spcBef>
            </a:pPr>
            <a:endParaRPr lang="en-US" sz="3200" dirty="0">
              <a:latin typeface="Times New Roman" pitchFamily="18" charset="0"/>
            </a:endParaRPr>
          </a:p>
        </p:txBody>
      </p:sp>
      <p:sp>
        <p:nvSpPr>
          <p:cNvPr id="62471" name="Line 5"/>
          <p:cNvSpPr>
            <a:spLocks noChangeShapeType="1"/>
          </p:cNvSpPr>
          <p:nvPr>
            <p:custDataLst>
              <p:tags r:id="rId3"/>
            </p:custDataLst>
          </p:nvPr>
        </p:nvSpPr>
        <p:spPr bwMode="auto">
          <a:xfrm flipH="1">
            <a:off x="1752600" y="3429000"/>
            <a:ext cx="1371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Sign/Magnitude Numbers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1800510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3" name="Rectangle 3"/>
          <p:cNvSpPr>
            <a:spLocks noGrp="1" noChangeArrowheads="1"/>
          </p:cNvSpPr>
          <p:nvPr>
            <p:ph type="body" idx="4294967295"/>
            <p:custDataLst>
              <p:tags r:id="rId1"/>
            </p:custDataLst>
          </p:nvPr>
        </p:nvSpPr>
        <p:spPr>
          <a:xfrm>
            <a:off x="914400" y="1189037"/>
            <a:ext cx="8229600" cy="4525963"/>
          </a:xfrm>
        </p:spPr>
        <p:txBody>
          <a:bodyPr/>
          <a:lstStyle/>
          <a:p>
            <a:pPr eaLnBrk="1" hangingPunct="1"/>
            <a:r>
              <a:rPr lang="en-US" dirty="0" smtClean="0"/>
              <a:t>Purpose of course:</a:t>
            </a:r>
          </a:p>
          <a:p>
            <a:pPr lvl="1" eaLnBrk="1" hangingPunct="1"/>
            <a:r>
              <a:rPr lang="en-US" dirty="0" smtClean="0"/>
              <a:t>Understand what’s under the hood of a computer</a:t>
            </a:r>
          </a:p>
          <a:p>
            <a:pPr lvl="1" eaLnBrk="1" hangingPunct="1"/>
            <a:r>
              <a:rPr lang="en-US" dirty="0" smtClean="0"/>
              <a:t>Learn the principles of digital design</a:t>
            </a:r>
          </a:p>
          <a:p>
            <a:pPr lvl="1" eaLnBrk="1" hangingPunct="1"/>
            <a:r>
              <a:rPr lang="en-US" dirty="0" smtClean="0"/>
              <a:t>Learn to systematically debug increasingly complex designs </a:t>
            </a:r>
          </a:p>
          <a:p>
            <a:pPr lvl="1" eaLnBrk="1" hangingPunct="1"/>
            <a:r>
              <a:rPr lang="en-US" dirty="0" smtClean="0"/>
              <a:t>Design and build a microprocessor</a:t>
            </a:r>
          </a:p>
          <a:p>
            <a:pPr lvl="1" eaLnBrk="1" hangingPunct="1"/>
            <a:endParaRPr lang="en-US" dirty="0" smtClean="0"/>
          </a:p>
          <a:p>
            <a:pPr eaLnBrk="1" hangingPunct="1">
              <a:buFontTx/>
              <a:buNone/>
            </a:pPr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The Game Plan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262184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2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</p:txBody>
      </p:sp>
      <p:sp>
        <p:nvSpPr>
          <p:cNvPr id="63494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914400" y="12192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Times New Roman" pitchFamily="18" charset="0"/>
              </a:rPr>
              <a:t>Don’t have same problems as sign/magnitude numbers: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dirty="0">
                <a:latin typeface="Times New Roman" pitchFamily="18" charset="0"/>
              </a:rPr>
              <a:t>Addition works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dirty="0">
                <a:latin typeface="Times New Roman" pitchFamily="18" charset="0"/>
              </a:rPr>
              <a:t>Single representation for 0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Two’s Complement Numbers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8820699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4519" name="Object 5"/>
          <p:cNvGraphicFramePr>
            <a:graphicFrameLocks noGrp="1" noChangeAspect="1"/>
          </p:cNvGraphicFramePr>
          <p:nvPr>
            <p:ph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684805571"/>
              </p:ext>
            </p:extLst>
          </p:nvPr>
        </p:nvGraphicFramePr>
        <p:xfrm>
          <a:off x="2590800" y="1752600"/>
          <a:ext cx="4114800" cy="1158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1" name="Equation" r:id="rId7" imgW="1536700" imgH="431800" progId="Equation.DSMT4">
                  <p:embed/>
                </p:oleObj>
              </mc:Choice>
              <mc:Fallback>
                <p:oleObj name="Equation" r:id="rId7" imgW="1536700" imgH="431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90800" y="1752600"/>
                        <a:ext cx="4114800" cy="1158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4516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</p:txBody>
      </p:sp>
      <p:sp>
        <p:nvSpPr>
          <p:cNvPr id="64518" name="Rectangle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914400" y="12192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dirty="0" err="1" smtClean="0">
                <a:latin typeface="Times New Roman" pitchFamily="18" charset="0"/>
              </a:rPr>
              <a:t>Msb</a:t>
            </a:r>
            <a:r>
              <a:rPr lang="en-US" sz="3200" dirty="0" smtClean="0">
                <a:latin typeface="Times New Roman" pitchFamily="18" charset="0"/>
              </a:rPr>
              <a:t> </a:t>
            </a:r>
            <a:r>
              <a:rPr lang="en-US" sz="3200" dirty="0">
                <a:latin typeface="Times New Roman" pitchFamily="18" charset="0"/>
              </a:rPr>
              <a:t>has value of </a:t>
            </a:r>
            <a:r>
              <a:rPr lang="en-US" sz="3200" b="1" dirty="0">
                <a:latin typeface="Times New Roman" pitchFamily="18" charset="0"/>
              </a:rPr>
              <a:t>-</a:t>
            </a:r>
            <a:r>
              <a:rPr lang="en-US" sz="3200" dirty="0">
                <a:latin typeface="Times New Roman" pitchFamily="18" charset="0"/>
              </a:rPr>
              <a:t>2</a:t>
            </a:r>
            <a:r>
              <a:rPr lang="en-US" sz="3200" i="1" baseline="30000" dirty="0">
                <a:latin typeface="Times New Roman" pitchFamily="18" charset="0"/>
              </a:rPr>
              <a:t>N</a:t>
            </a:r>
            <a:r>
              <a:rPr lang="en-US" sz="3200" baseline="30000" dirty="0">
                <a:latin typeface="Times New Roman" pitchFamily="18" charset="0"/>
              </a:rPr>
              <a:t>-1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 dirty="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 dirty="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Times New Roman" pitchFamily="18" charset="0"/>
              </a:rPr>
              <a:t>Most positive 4-bit number: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Times New Roman" pitchFamily="18" charset="0"/>
              </a:rPr>
              <a:t>Most negative 4-bit number: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Times New Roman" pitchFamily="18" charset="0"/>
              </a:rPr>
              <a:t>The most significant bit still indicates the sign (1 = negative, 0 = positive)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Times New Roman" pitchFamily="18" charset="0"/>
              </a:rPr>
              <a:t>Range of an </a:t>
            </a:r>
            <a:r>
              <a:rPr lang="en-US" sz="3200" i="1" dirty="0">
                <a:latin typeface="Times New Roman" pitchFamily="18" charset="0"/>
              </a:rPr>
              <a:t>N</a:t>
            </a:r>
            <a:r>
              <a:rPr lang="en-US" sz="3200" dirty="0">
                <a:latin typeface="Times New Roman" pitchFamily="18" charset="0"/>
              </a:rPr>
              <a:t>-bit two’s comp number: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Two’s Complement Numbers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9286704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4519" name="Object 5"/>
          <p:cNvGraphicFramePr>
            <a:graphicFrameLocks noGrp="1" noChangeAspect="1"/>
          </p:cNvGraphicFramePr>
          <p:nvPr>
            <p:ph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723269392"/>
              </p:ext>
            </p:extLst>
          </p:nvPr>
        </p:nvGraphicFramePr>
        <p:xfrm>
          <a:off x="2590800" y="1752600"/>
          <a:ext cx="4114800" cy="1158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95" name="Equation" r:id="rId7" imgW="1536700" imgH="431800" progId="Equation.DSMT4">
                  <p:embed/>
                </p:oleObj>
              </mc:Choice>
              <mc:Fallback>
                <p:oleObj name="Equation" r:id="rId7" imgW="1536700" imgH="431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90800" y="1752600"/>
                        <a:ext cx="4114800" cy="1158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4516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</p:txBody>
      </p:sp>
      <p:sp>
        <p:nvSpPr>
          <p:cNvPr id="64518" name="Rectangle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914400" y="12192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dirty="0" err="1" smtClean="0">
                <a:latin typeface="Times New Roman" pitchFamily="18" charset="0"/>
              </a:rPr>
              <a:t>Msb</a:t>
            </a:r>
            <a:r>
              <a:rPr lang="en-US" sz="3200" dirty="0" smtClean="0">
                <a:latin typeface="Times New Roman" pitchFamily="18" charset="0"/>
              </a:rPr>
              <a:t> </a:t>
            </a:r>
            <a:r>
              <a:rPr lang="en-US" sz="3200" dirty="0">
                <a:latin typeface="Times New Roman" pitchFamily="18" charset="0"/>
              </a:rPr>
              <a:t>has value of </a:t>
            </a:r>
            <a:r>
              <a:rPr lang="en-US" sz="3200" b="1" dirty="0">
                <a:latin typeface="Times New Roman" pitchFamily="18" charset="0"/>
              </a:rPr>
              <a:t>-</a:t>
            </a:r>
            <a:r>
              <a:rPr lang="en-US" sz="3200" dirty="0">
                <a:latin typeface="Times New Roman" pitchFamily="18" charset="0"/>
              </a:rPr>
              <a:t>2</a:t>
            </a:r>
            <a:r>
              <a:rPr lang="en-US" sz="3200" i="1" baseline="30000" dirty="0">
                <a:latin typeface="Times New Roman" pitchFamily="18" charset="0"/>
              </a:rPr>
              <a:t>N</a:t>
            </a:r>
            <a:r>
              <a:rPr lang="en-US" sz="3200" baseline="30000" dirty="0">
                <a:latin typeface="Times New Roman" pitchFamily="18" charset="0"/>
              </a:rPr>
              <a:t>-1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 dirty="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 dirty="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Times New Roman" pitchFamily="18" charset="0"/>
              </a:rPr>
              <a:t>Most positive 4-bit number</a:t>
            </a:r>
            <a:r>
              <a:rPr lang="en-US" sz="3200" dirty="0" smtClean="0">
                <a:latin typeface="Times New Roman" pitchFamily="18" charset="0"/>
              </a:rPr>
              <a:t>: </a:t>
            </a:r>
            <a:r>
              <a:rPr lang="en-US" sz="3200" b="1" dirty="0" smtClean="0">
                <a:solidFill>
                  <a:schemeClr val="accent1"/>
                </a:solidFill>
                <a:latin typeface="Times New Roman" pitchFamily="18" charset="0"/>
              </a:rPr>
              <a:t>0111</a:t>
            </a:r>
            <a:endParaRPr lang="en-US" sz="3200" dirty="0">
              <a:solidFill>
                <a:schemeClr val="accent1"/>
              </a:solidFill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Times New Roman" pitchFamily="18" charset="0"/>
              </a:rPr>
              <a:t>Most negative 4-bit number</a:t>
            </a:r>
            <a:r>
              <a:rPr lang="en-US" sz="3200" dirty="0" smtClean="0">
                <a:latin typeface="Times New Roman" pitchFamily="18" charset="0"/>
              </a:rPr>
              <a:t>: </a:t>
            </a:r>
            <a:r>
              <a:rPr lang="en-US" sz="3200" b="1" dirty="0" smtClean="0">
                <a:solidFill>
                  <a:schemeClr val="accent1"/>
                </a:solidFill>
                <a:latin typeface="Times New Roman" pitchFamily="18" charset="0"/>
              </a:rPr>
              <a:t>1000</a:t>
            </a:r>
            <a:endParaRPr lang="en-US" sz="3200" dirty="0">
              <a:solidFill>
                <a:schemeClr val="accent1"/>
              </a:solidFill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Times New Roman" pitchFamily="18" charset="0"/>
              </a:rPr>
              <a:t>The most significant bit still indicates the sign (1 = negative, 0 = positive)</a:t>
            </a:r>
          </a:p>
          <a:p>
            <a:pPr marL="342900" lvl="1" indent="-342900"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Times New Roman" pitchFamily="18" charset="0"/>
              </a:rPr>
              <a:t>Range of an </a:t>
            </a:r>
            <a:r>
              <a:rPr lang="en-US" sz="3200" i="1" dirty="0">
                <a:latin typeface="Times New Roman" pitchFamily="18" charset="0"/>
              </a:rPr>
              <a:t>N</a:t>
            </a:r>
            <a:r>
              <a:rPr lang="en-US" sz="3200" dirty="0">
                <a:latin typeface="Times New Roman" pitchFamily="18" charset="0"/>
              </a:rPr>
              <a:t>-bit two’s comp number</a:t>
            </a:r>
            <a:r>
              <a:rPr lang="en-US" sz="3200" dirty="0" smtClean="0">
                <a:latin typeface="Times New Roman" pitchFamily="18" charset="0"/>
              </a:rPr>
              <a:t>:</a:t>
            </a:r>
          </a:p>
          <a:p>
            <a:pPr marL="0" lvl="1">
              <a:spcBef>
                <a:spcPct val="20000"/>
              </a:spcBef>
            </a:pPr>
            <a:r>
              <a:rPr lang="en-US" sz="3200" b="1" dirty="0" smtClean="0">
                <a:solidFill>
                  <a:schemeClr val="accent1"/>
                </a:solidFill>
                <a:latin typeface="Times New Roman" pitchFamily="18" charset="0"/>
              </a:rPr>
              <a:t>                        [-(2</a:t>
            </a:r>
            <a:r>
              <a:rPr lang="en-US" sz="3200" b="1" baseline="30000" dirty="0" smtClean="0">
                <a:solidFill>
                  <a:schemeClr val="accent1"/>
                </a:solidFill>
                <a:latin typeface="Times New Roman" pitchFamily="18" charset="0"/>
              </a:rPr>
              <a:t>N-1</a:t>
            </a:r>
            <a:r>
              <a:rPr lang="en-US" sz="3200" b="1" dirty="0" smtClean="0">
                <a:solidFill>
                  <a:schemeClr val="accent1"/>
                </a:solidFill>
                <a:latin typeface="Times New Roman" pitchFamily="18" charset="0"/>
              </a:rPr>
              <a:t>), 2</a:t>
            </a:r>
            <a:r>
              <a:rPr lang="en-US" sz="3200" b="1" baseline="30000" dirty="0" smtClean="0">
                <a:solidFill>
                  <a:schemeClr val="accent1"/>
                </a:solidFill>
                <a:latin typeface="Times New Roman" pitchFamily="18" charset="0"/>
              </a:rPr>
              <a:t>N-1</a:t>
            </a:r>
            <a:r>
              <a:rPr lang="en-US" sz="3200" b="1" dirty="0" smtClean="0">
                <a:solidFill>
                  <a:schemeClr val="accent1"/>
                </a:solidFill>
                <a:latin typeface="Times New Roman" pitchFamily="18" charset="0"/>
              </a:rPr>
              <a:t>-1]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 dirty="0">
              <a:latin typeface="Times New Roman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Two’s Complement Numbers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9960614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4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</p:txBody>
      </p:sp>
      <p:sp>
        <p:nvSpPr>
          <p:cNvPr id="66566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914400" y="12192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533400" indent="-533400"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Times New Roman" pitchFamily="18" charset="0"/>
              </a:rPr>
              <a:t>Flip the sign of a two’s complement number</a:t>
            </a:r>
          </a:p>
          <a:p>
            <a:pPr marL="533400" indent="-533400"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Times New Roman" pitchFamily="18" charset="0"/>
              </a:rPr>
              <a:t>Method:</a:t>
            </a:r>
          </a:p>
          <a:p>
            <a:pPr marL="1371600" lvl="2" indent="-457200">
              <a:spcBef>
                <a:spcPct val="20000"/>
              </a:spcBef>
              <a:buFontTx/>
              <a:buAutoNum type="arabicPeriod"/>
            </a:pPr>
            <a:r>
              <a:rPr lang="en-US" sz="2400" dirty="0">
                <a:latin typeface="Times New Roman" pitchFamily="18" charset="0"/>
              </a:rPr>
              <a:t>Invert the bits</a:t>
            </a:r>
          </a:p>
          <a:p>
            <a:pPr marL="1371600" lvl="2" indent="-457200">
              <a:spcBef>
                <a:spcPct val="20000"/>
              </a:spcBef>
              <a:buFontTx/>
              <a:buAutoNum type="arabicPeriod"/>
            </a:pPr>
            <a:r>
              <a:rPr lang="en-US" sz="2400" dirty="0">
                <a:latin typeface="Times New Roman" pitchFamily="18" charset="0"/>
              </a:rPr>
              <a:t>Add 1</a:t>
            </a:r>
          </a:p>
          <a:p>
            <a:pPr marL="533400" indent="-533400"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Times New Roman" pitchFamily="18" charset="0"/>
              </a:rPr>
              <a:t>Example: Flip the sign of 3</a:t>
            </a:r>
            <a:r>
              <a:rPr lang="en-US" sz="3200" baseline="-25000" dirty="0">
                <a:latin typeface="Times New Roman" pitchFamily="18" charset="0"/>
              </a:rPr>
              <a:t>10</a:t>
            </a:r>
            <a:r>
              <a:rPr lang="en-US" sz="3200" dirty="0">
                <a:latin typeface="Times New Roman" pitchFamily="18" charset="0"/>
              </a:rPr>
              <a:t> = 0011</a:t>
            </a:r>
            <a:r>
              <a:rPr lang="en-US" sz="3200" baseline="-25000" dirty="0">
                <a:latin typeface="Times New Roman" pitchFamily="18" charset="0"/>
              </a:rPr>
              <a:t>2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“Taking the Two’s Complement”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4785540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8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</p:txBody>
      </p:sp>
      <p:sp>
        <p:nvSpPr>
          <p:cNvPr id="67590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914400" y="12192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533400" indent="-533400"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Times New Roman" pitchFamily="18" charset="0"/>
              </a:rPr>
              <a:t>Flip the sign of a two’s complement number</a:t>
            </a:r>
          </a:p>
          <a:p>
            <a:pPr marL="533400" indent="-533400"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Times New Roman" pitchFamily="18" charset="0"/>
              </a:rPr>
              <a:t>Method:</a:t>
            </a:r>
          </a:p>
          <a:p>
            <a:pPr marL="1371600" lvl="2" indent="-457200">
              <a:spcBef>
                <a:spcPct val="20000"/>
              </a:spcBef>
              <a:buFontTx/>
              <a:buAutoNum type="arabicPeriod"/>
            </a:pPr>
            <a:r>
              <a:rPr lang="en-US" sz="2400" dirty="0">
                <a:latin typeface="Times New Roman" pitchFamily="18" charset="0"/>
              </a:rPr>
              <a:t>Invert the bits</a:t>
            </a:r>
          </a:p>
          <a:p>
            <a:pPr marL="1371600" lvl="2" indent="-457200">
              <a:spcBef>
                <a:spcPct val="20000"/>
              </a:spcBef>
              <a:buFontTx/>
              <a:buAutoNum type="arabicPeriod"/>
            </a:pPr>
            <a:r>
              <a:rPr lang="en-US" sz="2400" dirty="0">
                <a:latin typeface="Times New Roman" pitchFamily="18" charset="0"/>
              </a:rPr>
              <a:t>Add 1</a:t>
            </a:r>
          </a:p>
          <a:p>
            <a:pPr marL="533400" indent="-533400"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Times New Roman" pitchFamily="18" charset="0"/>
              </a:rPr>
              <a:t>Example: Flip the sign of 3</a:t>
            </a:r>
            <a:r>
              <a:rPr lang="en-US" sz="3200" baseline="-25000" dirty="0">
                <a:latin typeface="Times New Roman" pitchFamily="18" charset="0"/>
              </a:rPr>
              <a:t>10</a:t>
            </a:r>
            <a:r>
              <a:rPr lang="en-US" sz="3200" dirty="0">
                <a:latin typeface="Times New Roman" pitchFamily="18" charset="0"/>
              </a:rPr>
              <a:t> = 0011</a:t>
            </a:r>
            <a:r>
              <a:rPr lang="en-US" sz="3200" baseline="-25000" dirty="0">
                <a:latin typeface="Times New Roman" pitchFamily="18" charset="0"/>
              </a:rPr>
              <a:t>2</a:t>
            </a:r>
          </a:p>
          <a:p>
            <a:pPr marL="1371600" lvl="2" indent="-457200">
              <a:spcBef>
                <a:spcPct val="20000"/>
              </a:spcBef>
              <a:buFontTx/>
              <a:buAutoNum type="arabicPeriod"/>
            </a:pPr>
            <a:r>
              <a:rPr lang="en-US" sz="2400" b="1" dirty="0">
                <a:solidFill>
                  <a:schemeClr val="accent2"/>
                </a:solidFill>
                <a:latin typeface="Times New Roman" pitchFamily="18" charset="0"/>
              </a:rPr>
              <a:t>1100</a:t>
            </a:r>
          </a:p>
          <a:p>
            <a:pPr marL="1371600" lvl="2" indent="-457200">
              <a:spcBef>
                <a:spcPct val="20000"/>
              </a:spcBef>
              <a:buFontTx/>
              <a:buAutoNum type="arabicPeriod"/>
            </a:pPr>
            <a:r>
              <a:rPr lang="en-US" sz="2400" b="1" dirty="0">
                <a:solidFill>
                  <a:schemeClr val="accent2"/>
                </a:solidFill>
                <a:latin typeface="Times New Roman" pitchFamily="18" charset="0"/>
              </a:rPr>
              <a:t>+    1</a:t>
            </a:r>
          </a:p>
          <a:p>
            <a:pPr marL="1371600" lvl="2" indent="-457200">
              <a:spcBef>
                <a:spcPct val="20000"/>
              </a:spcBef>
            </a:pPr>
            <a:r>
              <a:rPr lang="en-US" sz="2400" b="1" dirty="0">
                <a:solidFill>
                  <a:schemeClr val="accent2"/>
                </a:solidFill>
                <a:latin typeface="Times New Roman" pitchFamily="18" charset="0"/>
              </a:rPr>
              <a:t>      </a:t>
            </a:r>
            <a:r>
              <a:rPr lang="en-US" sz="1000" b="1" dirty="0">
                <a:solidFill>
                  <a:schemeClr val="accent2"/>
                </a:solidFill>
                <a:latin typeface="Times New Roman" pitchFamily="18" charset="0"/>
              </a:rPr>
              <a:t> </a:t>
            </a:r>
            <a:r>
              <a:rPr lang="en-US" sz="2400" b="1" dirty="0">
                <a:solidFill>
                  <a:schemeClr val="accent2"/>
                </a:solidFill>
                <a:latin typeface="Times New Roman" pitchFamily="18" charset="0"/>
              </a:rPr>
              <a:t>1101 = -3</a:t>
            </a:r>
            <a:r>
              <a:rPr lang="en-US" sz="2400" b="1" baseline="-25000" dirty="0">
                <a:solidFill>
                  <a:schemeClr val="accent2"/>
                </a:solidFill>
                <a:latin typeface="Times New Roman" pitchFamily="18" charset="0"/>
              </a:rPr>
              <a:t>10</a:t>
            </a:r>
          </a:p>
        </p:txBody>
      </p:sp>
      <p:sp>
        <p:nvSpPr>
          <p:cNvPr id="67591" name="Line 5"/>
          <p:cNvSpPr>
            <a:spLocks noChangeShapeType="1"/>
          </p:cNvSpPr>
          <p:nvPr>
            <p:custDataLst>
              <p:tags r:id="rId3"/>
            </p:custDataLst>
          </p:nvPr>
        </p:nvSpPr>
        <p:spPr bwMode="auto">
          <a:xfrm flipH="1">
            <a:off x="1981200" y="4724400"/>
            <a:ext cx="914400" cy="0"/>
          </a:xfrm>
          <a:prstGeom prst="line">
            <a:avLst/>
          </a:prstGeom>
          <a:noFill/>
          <a:ln w="127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“Taking the Two’s Complement”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9345222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2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</p:txBody>
      </p:sp>
      <p:sp>
        <p:nvSpPr>
          <p:cNvPr id="68614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914400" y="12192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533400" indent="-533400"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Times New Roman" pitchFamily="18" charset="0"/>
              </a:rPr>
              <a:t>Take the two’s complement of 6</a:t>
            </a:r>
            <a:r>
              <a:rPr lang="en-US" sz="3200" baseline="-25000" dirty="0">
                <a:latin typeface="Times New Roman" pitchFamily="18" charset="0"/>
              </a:rPr>
              <a:t>10</a:t>
            </a:r>
            <a:r>
              <a:rPr lang="en-US" sz="3200" dirty="0">
                <a:latin typeface="Times New Roman" pitchFamily="18" charset="0"/>
              </a:rPr>
              <a:t> = 0110</a:t>
            </a:r>
            <a:r>
              <a:rPr lang="en-US" sz="3200" baseline="-25000" dirty="0">
                <a:latin typeface="Times New Roman" pitchFamily="18" charset="0"/>
              </a:rPr>
              <a:t>2</a:t>
            </a:r>
          </a:p>
          <a:p>
            <a:pPr marL="1371600" lvl="2" indent="-457200">
              <a:spcBef>
                <a:spcPct val="20000"/>
              </a:spcBef>
              <a:buFontTx/>
              <a:buAutoNum type="arabicPeriod"/>
            </a:pPr>
            <a:endParaRPr lang="en-US" sz="2400" dirty="0">
              <a:solidFill>
                <a:schemeClr val="accent2"/>
              </a:solidFill>
              <a:latin typeface="Times New Roman" pitchFamily="18" charset="0"/>
            </a:endParaRPr>
          </a:p>
          <a:p>
            <a:pPr marL="1371600" lvl="2" indent="-457200">
              <a:spcBef>
                <a:spcPct val="20000"/>
              </a:spcBef>
              <a:buFontTx/>
              <a:buAutoNum type="arabicPeriod"/>
            </a:pPr>
            <a:endParaRPr lang="en-US" sz="2400" dirty="0">
              <a:solidFill>
                <a:schemeClr val="accent2"/>
              </a:solidFill>
              <a:latin typeface="Times New Roman" pitchFamily="18" charset="0"/>
            </a:endParaRPr>
          </a:p>
          <a:p>
            <a:pPr marL="1371600" lvl="2" indent="-457200">
              <a:spcBef>
                <a:spcPct val="20000"/>
              </a:spcBef>
            </a:pPr>
            <a:r>
              <a:rPr lang="en-US" sz="2400" dirty="0">
                <a:solidFill>
                  <a:schemeClr val="accent2"/>
                </a:solidFill>
                <a:latin typeface="Times New Roman" pitchFamily="18" charset="0"/>
              </a:rPr>
              <a:t>      </a:t>
            </a:r>
            <a:r>
              <a:rPr lang="en-US" sz="1000" dirty="0">
                <a:solidFill>
                  <a:schemeClr val="accent2"/>
                </a:solidFill>
                <a:latin typeface="Times New Roman" pitchFamily="18" charset="0"/>
              </a:rPr>
              <a:t> </a:t>
            </a:r>
          </a:p>
          <a:p>
            <a:pPr marL="1371600" lvl="2" indent="-457200">
              <a:spcBef>
                <a:spcPct val="20000"/>
              </a:spcBef>
            </a:pPr>
            <a:endParaRPr lang="en-US" sz="2400" dirty="0">
              <a:latin typeface="Times New Roman" pitchFamily="18" charset="0"/>
            </a:endParaRPr>
          </a:p>
          <a:p>
            <a:pPr marL="533400" indent="-533400"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Times New Roman" pitchFamily="18" charset="0"/>
              </a:rPr>
              <a:t>What is the decimal value of 1001</a:t>
            </a:r>
            <a:r>
              <a:rPr lang="en-US" sz="3200" baseline="-25000" dirty="0">
                <a:latin typeface="Times New Roman" pitchFamily="18" charset="0"/>
              </a:rPr>
              <a:t>2</a:t>
            </a:r>
            <a:r>
              <a:rPr lang="en-US" sz="3200" dirty="0">
                <a:latin typeface="Times New Roman" pitchFamily="18" charset="0"/>
              </a:rPr>
              <a:t>?</a:t>
            </a:r>
          </a:p>
          <a:p>
            <a:pPr marL="1371600" lvl="2" indent="-457200">
              <a:spcBef>
                <a:spcPct val="20000"/>
              </a:spcBef>
              <a:buFontTx/>
              <a:buAutoNum type="arabicPeriod"/>
            </a:pPr>
            <a:endParaRPr lang="en-US" sz="2400" dirty="0">
              <a:solidFill>
                <a:schemeClr val="accent2"/>
              </a:solidFill>
              <a:latin typeface="Times New Roman" pitchFamily="18" charset="0"/>
            </a:endParaRPr>
          </a:p>
          <a:p>
            <a:pPr marL="1371600" lvl="2" indent="-457200">
              <a:spcBef>
                <a:spcPct val="20000"/>
              </a:spcBef>
              <a:buFontTx/>
              <a:buAutoNum type="arabicPeriod"/>
            </a:pPr>
            <a:endParaRPr lang="en-US" sz="2400" dirty="0">
              <a:solidFill>
                <a:schemeClr val="accent2"/>
              </a:solidFill>
              <a:latin typeface="Times New Roman" pitchFamily="18" charset="0"/>
            </a:endParaRPr>
          </a:p>
          <a:p>
            <a:pPr marL="1371600" lvl="2" indent="-457200">
              <a:spcBef>
                <a:spcPct val="20000"/>
              </a:spcBef>
            </a:pPr>
            <a:r>
              <a:rPr lang="en-US" sz="2400" dirty="0">
                <a:solidFill>
                  <a:schemeClr val="accent2"/>
                </a:solidFill>
                <a:latin typeface="Times New Roman" pitchFamily="18" charset="0"/>
              </a:rPr>
              <a:t>      </a:t>
            </a:r>
            <a:r>
              <a:rPr lang="en-US" sz="1000" dirty="0">
                <a:solidFill>
                  <a:schemeClr val="accent2"/>
                </a:solidFill>
                <a:latin typeface="Times New Roman" pitchFamily="18" charset="0"/>
              </a:rPr>
              <a:t> </a:t>
            </a:r>
            <a:endParaRPr lang="en-US" sz="2400" baseline="-25000" dirty="0">
              <a:solidFill>
                <a:schemeClr val="accent2"/>
              </a:solidFill>
              <a:latin typeface="Times New Roman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Two’s Complement Examples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1625534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6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</p:txBody>
      </p:sp>
      <p:sp>
        <p:nvSpPr>
          <p:cNvPr id="69638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914400" y="12192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533400" indent="-533400"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Times New Roman" pitchFamily="18" charset="0"/>
              </a:rPr>
              <a:t>Take the two’s complement of 6</a:t>
            </a:r>
            <a:r>
              <a:rPr lang="en-US" sz="3200" baseline="-25000" dirty="0">
                <a:latin typeface="Times New Roman" pitchFamily="18" charset="0"/>
              </a:rPr>
              <a:t>10</a:t>
            </a:r>
            <a:r>
              <a:rPr lang="en-US" sz="3200" dirty="0">
                <a:latin typeface="Times New Roman" pitchFamily="18" charset="0"/>
              </a:rPr>
              <a:t> = 0110</a:t>
            </a:r>
            <a:r>
              <a:rPr lang="en-US" sz="3200" baseline="-25000" dirty="0">
                <a:latin typeface="Times New Roman" pitchFamily="18" charset="0"/>
              </a:rPr>
              <a:t>2</a:t>
            </a:r>
          </a:p>
          <a:p>
            <a:pPr marL="1371600" lvl="2" indent="-457200">
              <a:spcBef>
                <a:spcPct val="20000"/>
              </a:spcBef>
              <a:buFontTx/>
              <a:buAutoNum type="arabicPeriod"/>
            </a:pPr>
            <a:r>
              <a:rPr lang="en-US" sz="2400" dirty="0">
                <a:solidFill>
                  <a:schemeClr val="accent2"/>
                </a:solidFill>
                <a:latin typeface="Times New Roman" pitchFamily="18" charset="0"/>
              </a:rPr>
              <a:t>1001</a:t>
            </a:r>
          </a:p>
          <a:p>
            <a:pPr marL="1371600" lvl="2" indent="-457200">
              <a:spcBef>
                <a:spcPct val="20000"/>
              </a:spcBef>
              <a:buFontTx/>
              <a:buAutoNum type="arabicPeriod"/>
            </a:pPr>
            <a:r>
              <a:rPr lang="en-US" sz="2400" dirty="0">
                <a:solidFill>
                  <a:schemeClr val="accent2"/>
                </a:solidFill>
                <a:latin typeface="Times New Roman" pitchFamily="18" charset="0"/>
              </a:rPr>
              <a:t>+    1</a:t>
            </a:r>
          </a:p>
          <a:p>
            <a:pPr marL="1371600" lvl="2" indent="-457200">
              <a:spcBef>
                <a:spcPct val="20000"/>
              </a:spcBef>
            </a:pPr>
            <a:r>
              <a:rPr lang="en-US" sz="2400" dirty="0">
                <a:solidFill>
                  <a:schemeClr val="accent2"/>
                </a:solidFill>
                <a:latin typeface="Times New Roman" pitchFamily="18" charset="0"/>
              </a:rPr>
              <a:t>      </a:t>
            </a:r>
            <a:r>
              <a:rPr lang="en-US" sz="1000" dirty="0">
                <a:solidFill>
                  <a:schemeClr val="accent2"/>
                </a:solidFill>
                <a:latin typeface="Times New Roman" pitchFamily="18" charset="0"/>
              </a:rPr>
              <a:t> </a:t>
            </a:r>
            <a:r>
              <a:rPr lang="en-US" sz="2400" dirty="0">
                <a:solidFill>
                  <a:schemeClr val="accent2"/>
                </a:solidFill>
                <a:latin typeface="Times New Roman" pitchFamily="18" charset="0"/>
              </a:rPr>
              <a:t>1010</a:t>
            </a:r>
            <a:r>
              <a:rPr lang="en-US" sz="2400" baseline="-25000" dirty="0">
                <a:solidFill>
                  <a:schemeClr val="accent2"/>
                </a:solidFill>
                <a:latin typeface="Times New Roman" pitchFamily="18" charset="0"/>
              </a:rPr>
              <a:t>2</a:t>
            </a:r>
            <a:r>
              <a:rPr lang="en-US" sz="2400" dirty="0">
                <a:solidFill>
                  <a:schemeClr val="accent2"/>
                </a:solidFill>
                <a:latin typeface="Times New Roman" pitchFamily="18" charset="0"/>
              </a:rPr>
              <a:t> = -6</a:t>
            </a:r>
            <a:r>
              <a:rPr lang="en-US" sz="2400" baseline="-25000" dirty="0">
                <a:solidFill>
                  <a:schemeClr val="accent2"/>
                </a:solidFill>
                <a:latin typeface="Times New Roman" pitchFamily="18" charset="0"/>
              </a:rPr>
              <a:t>10</a:t>
            </a:r>
          </a:p>
          <a:p>
            <a:pPr marL="533400" indent="-533400">
              <a:spcBef>
                <a:spcPct val="20000"/>
              </a:spcBef>
              <a:buFontTx/>
              <a:buChar char="•"/>
            </a:pPr>
            <a:endParaRPr lang="en-US" sz="3200" dirty="0">
              <a:latin typeface="Times New Roman" pitchFamily="18" charset="0"/>
            </a:endParaRPr>
          </a:p>
          <a:p>
            <a:pPr marL="533400" indent="-533400"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Times New Roman" pitchFamily="18" charset="0"/>
              </a:rPr>
              <a:t>What is the decimal value of the two’s complement number 1001</a:t>
            </a:r>
            <a:r>
              <a:rPr lang="en-US" sz="3200" baseline="-25000" dirty="0">
                <a:latin typeface="Times New Roman" pitchFamily="18" charset="0"/>
              </a:rPr>
              <a:t>2</a:t>
            </a:r>
            <a:r>
              <a:rPr lang="en-US" sz="3200" dirty="0">
                <a:latin typeface="Times New Roman" pitchFamily="18" charset="0"/>
              </a:rPr>
              <a:t>?</a:t>
            </a:r>
          </a:p>
          <a:p>
            <a:pPr marL="1371600" lvl="2" indent="-457200">
              <a:spcBef>
                <a:spcPct val="20000"/>
              </a:spcBef>
              <a:buFontTx/>
              <a:buAutoNum type="arabicPeriod"/>
            </a:pPr>
            <a:r>
              <a:rPr lang="en-US" sz="2400" dirty="0">
                <a:solidFill>
                  <a:schemeClr val="accent2"/>
                </a:solidFill>
                <a:latin typeface="Times New Roman" pitchFamily="18" charset="0"/>
              </a:rPr>
              <a:t>0110</a:t>
            </a:r>
          </a:p>
          <a:p>
            <a:pPr marL="1371600" lvl="2" indent="-457200">
              <a:spcBef>
                <a:spcPct val="20000"/>
              </a:spcBef>
              <a:buFontTx/>
              <a:buAutoNum type="arabicPeriod"/>
            </a:pPr>
            <a:r>
              <a:rPr lang="en-US" sz="2400" dirty="0">
                <a:solidFill>
                  <a:schemeClr val="accent2"/>
                </a:solidFill>
                <a:latin typeface="Times New Roman" pitchFamily="18" charset="0"/>
              </a:rPr>
              <a:t>+    1</a:t>
            </a:r>
          </a:p>
          <a:p>
            <a:pPr marL="1371600" lvl="2" indent="-457200">
              <a:spcBef>
                <a:spcPct val="20000"/>
              </a:spcBef>
            </a:pPr>
            <a:r>
              <a:rPr lang="en-US" sz="2400" dirty="0">
                <a:solidFill>
                  <a:schemeClr val="accent2"/>
                </a:solidFill>
                <a:latin typeface="Times New Roman" pitchFamily="18" charset="0"/>
              </a:rPr>
              <a:t>      </a:t>
            </a:r>
            <a:r>
              <a:rPr lang="en-US" sz="1000" dirty="0">
                <a:solidFill>
                  <a:schemeClr val="accent2"/>
                </a:solidFill>
                <a:latin typeface="Times New Roman" pitchFamily="18" charset="0"/>
              </a:rPr>
              <a:t> </a:t>
            </a:r>
            <a:r>
              <a:rPr lang="en-US" sz="2400" dirty="0">
                <a:solidFill>
                  <a:schemeClr val="accent2"/>
                </a:solidFill>
                <a:latin typeface="Times New Roman" pitchFamily="18" charset="0"/>
              </a:rPr>
              <a:t>0111</a:t>
            </a:r>
            <a:r>
              <a:rPr lang="en-US" sz="2400" baseline="-25000" dirty="0">
                <a:solidFill>
                  <a:schemeClr val="accent2"/>
                </a:solidFill>
                <a:latin typeface="Times New Roman" pitchFamily="18" charset="0"/>
              </a:rPr>
              <a:t>2</a:t>
            </a:r>
            <a:r>
              <a:rPr lang="en-US" sz="2400" dirty="0">
                <a:solidFill>
                  <a:schemeClr val="accent2"/>
                </a:solidFill>
                <a:latin typeface="Times New Roman" pitchFamily="18" charset="0"/>
              </a:rPr>
              <a:t> = 7</a:t>
            </a:r>
            <a:r>
              <a:rPr lang="en-US" sz="2400" baseline="-25000" dirty="0">
                <a:solidFill>
                  <a:schemeClr val="accent2"/>
                </a:solidFill>
                <a:latin typeface="Times New Roman" pitchFamily="18" charset="0"/>
              </a:rPr>
              <a:t>10</a:t>
            </a:r>
            <a:r>
              <a:rPr lang="en-US" sz="2400" dirty="0">
                <a:solidFill>
                  <a:schemeClr val="accent2"/>
                </a:solidFill>
                <a:latin typeface="Times New Roman" pitchFamily="18" charset="0"/>
              </a:rPr>
              <a:t>, so 1001</a:t>
            </a:r>
            <a:r>
              <a:rPr lang="en-US" sz="2400" baseline="-25000" dirty="0">
                <a:solidFill>
                  <a:schemeClr val="accent2"/>
                </a:solidFill>
                <a:latin typeface="Times New Roman" pitchFamily="18" charset="0"/>
              </a:rPr>
              <a:t>2</a:t>
            </a:r>
            <a:r>
              <a:rPr lang="en-US" sz="2400" dirty="0">
                <a:solidFill>
                  <a:schemeClr val="accent2"/>
                </a:solidFill>
                <a:latin typeface="Times New Roman" pitchFamily="18" charset="0"/>
              </a:rPr>
              <a:t> = -7</a:t>
            </a:r>
            <a:r>
              <a:rPr lang="en-US" sz="2400" baseline="-25000" dirty="0">
                <a:solidFill>
                  <a:schemeClr val="accent2"/>
                </a:solidFill>
                <a:latin typeface="Times New Roman" pitchFamily="18" charset="0"/>
              </a:rPr>
              <a:t>10</a:t>
            </a:r>
          </a:p>
        </p:txBody>
      </p:sp>
      <p:sp>
        <p:nvSpPr>
          <p:cNvPr id="69639" name="Line 5"/>
          <p:cNvSpPr>
            <a:spLocks noChangeShapeType="1"/>
          </p:cNvSpPr>
          <p:nvPr>
            <p:custDataLst>
              <p:tags r:id="rId3"/>
            </p:custDataLst>
          </p:nvPr>
        </p:nvSpPr>
        <p:spPr bwMode="auto">
          <a:xfrm flipH="1">
            <a:off x="1981200" y="5638800"/>
            <a:ext cx="914400" cy="0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9640" name="Line 6"/>
          <p:cNvSpPr>
            <a:spLocks noChangeShapeType="1"/>
          </p:cNvSpPr>
          <p:nvPr>
            <p:custDataLst>
              <p:tags r:id="rId4"/>
            </p:custDataLst>
          </p:nvPr>
        </p:nvSpPr>
        <p:spPr bwMode="auto">
          <a:xfrm flipH="1">
            <a:off x="1981200" y="2667000"/>
            <a:ext cx="914400" cy="0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Two’s Complement Examples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2366710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0662" name="Object 5"/>
          <p:cNvGraphicFramePr>
            <a:graphicFrameLocks noGrp="1" noChangeAspect="1"/>
          </p:cNvGraphicFramePr>
          <p:nvPr>
            <p:ph sz="half"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001920887"/>
              </p:ext>
            </p:extLst>
          </p:nvPr>
        </p:nvGraphicFramePr>
        <p:xfrm>
          <a:off x="3000375" y="1676400"/>
          <a:ext cx="2333625" cy="2119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45" name="VISIO" r:id="rId7" imgW="550770" imgH="502083" progId="Visio.Drawing.6">
                  <p:embed/>
                </p:oleObj>
              </mc:Choice>
              <mc:Fallback>
                <p:oleObj name="VISIO" r:id="rId7" imgW="550770" imgH="502083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00375" y="1676400"/>
                        <a:ext cx="2333625" cy="2119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0663" name="Object 6"/>
          <p:cNvGraphicFramePr>
            <a:graphicFrameLocks noGrp="1" noChangeAspect="1"/>
          </p:cNvGraphicFramePr>
          <p:nvPr>
            <p:ph sz="half" idx="4294967295"/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3919388213"/>
              </p:ext>
            </p:extLst>
          </p:nvPr>
        </p:nvGraphicFramePr>
        <p:xfrm>
          <a:off x="2895600" y="4343400"/>
          <a:ext cx="2409825" cy="2187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46" name="VISIO" r:id="rId9" imgW="550770" imgH="502083" progId="Visio.Drawing.6">
                  <p:embed/>
                </p:oleObj>
              </mc:Choice>
              <mc:Fallback>
                <p:oleObj name="VISIO" r:id="rId9" imgW="550770" imgH="502083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95600" y="4343400"/>
                        <a:ext cx="2409825" cy="2187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0660" name="Rectangle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914400" y="12192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533400" indent="-533400"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Times New Roman" pitchFamily="18" charset="0"/>
              </a:rPr>
              <a:t>Add 6 + (-6) using two’s complement numbers</a:t>
            </a:r>
          </a:p>
          <a:p>
            <a:pPr marL="533400" indent="-533400">
              <a:spcBef>
                <a:spcPct val="20000"/>
              </a:spcBef>
              <a:buFontTx/>
              <a:buChar char="•"/>
            </a:pPr>
            <a:endParaRPr lang="en-US" sz="3200" dirty="0">
              <a:latin typeface="Times New Roman" pitchFamily="18" charset="0"/>
            </a:endParaRPr>
          </a:p>
          <a:p>
            <a:pPr marL="533400" indent="-533400">
              <a:spcBef>
                <a:spcPct val="20000"/>
              </a:spcBef>
              <a:buFontTx/>
              <a:buChar char="•"/>
            </a:pPr>
            <a:endParaRPr lang="en-US" sz="3200" dirty="0">
              <a:latin typeface="Times New Roman" pitchFamily="18" charset="0"/>
            </a:endParaRPr>
          </a:p>
          <a:p>
            <a:pPr marL="533400" indent="-533400">
              <a:spcBef>
                <a:spcPct val="20000"/>
              </a:spcBef>
              <a:buFontTx/>
              <a:buChar char="•"/>
            </a:pPr>
            <a:endParaRPr lang="en-US" sz="1800" dirty="0">
              <a:latin typeface="Times New Roman" pitchFamily="18" charset="0"/>
            </a:endParaRPr>
          </a:p>
          <a:p>
            <a:pPr marL="533400" indent="-533400"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Times New Roman" pitchFamily="18" charset="0"/>
              </a:rPr>
              <a:t>Add </a:t>
            </a:r>
            <a:r>
              <a:rPr lang="en-US" sz="3200" b="1" dirty="0">
                <a:latin typeface="Times New Roman" pitchFamily="18" charset="0"/>
              </a:rPr>
              <a:t>-</a:t>
            </a:r>
            <a:r>
              <a:rPr lang="en-US" sz="3200" dirty="0">
                <a:latin typeface="Times New Roman" pitchFamily="18" charset="0"/>
              </a:rPr>
              <a:t>2 + 3 using two’s complement numbers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Two’s Complement Addition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2491750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1686" name="Object 4"/>
          <p:cNvGraphicFramePr>
            <a:graphicFrameLocks noGrp="1" noChangeAspect="1"/>
          </p:cNvGraphicFramePr>
          <p:nvPr>
            <p:ph sz="half"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236010486"/>
              </p:ext>
            </p:extLst>
          </p:nvPr>
        </p:nvGraphicFramePr>
        <p:xfrm>
          <a:off x="2971800" y="1676400"/>
          <a:ext cx="2333625" cy="2119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69" name="VISIO" r:id="rId7" imgW="551688" imgH="501396" progId="Visio.Drawing.6">
                  <p:embed/>
                </p:oleObj>
              </mc:Choice>
              <mc:Fallback>
                <p:oleObj name="VISIO" r:id="rId7" imgW="551688" imgH="501396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71800" y="1676400"/>
                        <a:ext cx="2333625" cy="2119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687" name="Object 5"/>
          <p:cNvGraphicFramePr>
            <a:graphicFrameLocks noGrp="1" noChangeAspect="1"/>
          </p:cNvGraphicFramePr>
          <p:nvPr>
            <p:ph sz="half" idx="4294967295"/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4192709182"/>
              </p:ext>
            </p:extLst>
          </p:nvPr>
        </p:nvGraphicFramePr>
        <p:xfrm>
          <a:off x="2895600" y="4343400"/>
          <a:ext cx="2409825" cy="2187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70" name="VISIO" r:id="rId9" imgW="551688" imgH="501396" progId="Visio.Drawing.6">
                  <p:embed/>
                </p:oleObj>
              </mc:Choice>
              <mc:Fallback>
                <p:oleObj name="VISIO" r:id="rId9" imgW="551688" imgH="501396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95600" y="4343400"/>
                        <a:ext cx="2409825" cy="2187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684" name="Rectangle 2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914400" y="12192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533400" indent="-533400"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Times New Roman" pitchFamily="18" charset="0"/>
              </a:rPr>
              <a:t>Add 6 + (-6) using two’s complement numbers</a:t>
            </a:r>
          </a:p>
          <a:p>
            <a:pPr marL="533400" indent="-533400">
              <a:spcBef>
                <a:spcPct val="20000"/>
              </a:spcBef>
              <a:buFontTx/>
              <a:buChar char="•"/>
            </a:pPr>
            <a:endParaRPr lang="en-US" sz="3200" dirty="0">
              <a:latin typeface="Times New Roman" pitchFamily="18" charset="0"/>
            </a:endParaRPr>
          </a:p>
          <a:p>
            <a:pPr marL="533400" indent="-533400">
              <a:spcBef>
                <a:spcPct val="20000"/>
              </a:spcBef>
              <a:buFontTx/>
              <a:buChar char="•"/>
            </a:pPr>
            <a:endParaRPr lang="en-US" sz="3200" dirty="0">
              <a:latin typeface="Times New Roman" pitchFamily="18" charset="0"/>
            </a:endParaRPr>
          </a:p>
          <a:p>
            <a:pPr marL="533400" indent="-533400">
              <a:spcBef>
                <a:spcPct val="20000"/>
              </a:spcBef>
              <a:buFontTx/>
              <a:buChar char="•"/>
            </a:pPr>
            <a:endParaRPr lang="en-US" sz="1800" dirty="0">
              <a:latin typeface="Times New Roman" pitchFamily="18" charset="0"/>
            </a:endParaRPr>
          </a:p>
          <a:p>
            <a:pPr marL="533400" indent="-533400"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Times New Roman" pitchFamily="18" charset="0"/>
              </a:rPr>
              <a:t>Add </a:t>
            </a:r>
            <a:r>
              <a:rPr lang="en-US" sz="3200" b="1" dirty="0">
                <a:latin typeface="Times New Roman" pitchFamily="18" charset="0"/>
              </a:rPr>
              <a:t>-</a:t>
            </a:r>
            <a:r>
              <a:rPr lang="en-US" sz="3200" dirty="0">
                <a:latin typeface="Times New Roman" pitchFamily="18" charset="0"/>
              </a:rPr>
              <a:t>2 + 3 using two’s complement numbers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Two’s Complement Addition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88383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2895600" cy="365125"/>
          </a:xfrm>
          <a:noFill/>
        </p:spPr>
        <p:txBody>
          <a:bodyPr/>
          <a:lstStyle>
            <a:lvl1pPr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1000" smtClean="0"/>
              <a:t>Copyright © 2012  Elsevier</a:t>
            </a:r>
            <a:endParaRPr lang="en-GB" sz="1000"/>
          </a:p>
        </p:txBody>
      </p:sp>
      <p:sp>
        <p:nvSpPr>
          <p:cNvPr id="72708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</p:txBody>
      </p:sp>
      <p:sp>
        <p:nvSpPr>
          <p:cNvPr id="72710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914400" y="12192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533400" indent="-533400" algn="just">
              <a:spcBef>
                <a:spcPct val="20000"/>
              </a:spcBef>
              <a:buFontTx/>
              <a:buChar char="•"/>
            </a:pPr>
            <a:r>
              <a:rPr lang="en-US" sz="3000" b="1" dirty="0" smtClean="0">
                <a:latin typeface="Times New Roman" pitchFamily="18" charset="0"/>
              </a:rPr>
              <a:t>Extend number from </a:t>
            </a:r>
            <a:r>
              <a:rPr lang="en-US" sz="3000" b="1" i="1" dirty="0">
                <a:latin typeface="Times New Roman" pitchFamily="18" charset="0"/>
              </a:rPr>
              <a:t>N</a:t>
            </a:r>
            <a:r>
              <a:rPr lang="en-US" sz="3000" b="1" dirty="0">
                <a:latin typeface="Times New Roman" pitchFamily="18" charset="0"/>
              </a:rPr>
              <a:t> </a:t>
            </a:r>
            <a:r>
              <a:rPr lang="en-US" sz="3000" b="1" dirty="0" smtClean="0">
                <a:latin typeface="Times New Roman" pitchFamily="18" charset="0"/>
              </a:rPr>
              <a:t>to </a:t>
            </a:r>
            <a:r>
              <a:rPr lang="en-US" sz="3000" b="1" i="1" dirty="0">
                <a:latin typeface="Times New Roman" pitchFamily="18" charset="0"/>
              </a:rPr>
              <a:t>M</a:t>
            </a:r>
            <a:r>
              <a:rPr lang="en-US" sz="3000" b="1" dirty="0">
                <a:latin typeface="Times New Roman" pitchFamily="18" charset="0"/>
              </a:rPr>
              <a:t> bits </a:t>
            </a:r>
            <a:r>
              <a:rPr lang="en-US" sz="3000" b="1" dirty="0" smtClean="0">
                <a:latin typeface="Times New Roman" pitchFamily="18" charset="0"/>
              </a:rPr>
              <a:t>(</a:t>
            </a:r>
            <a:r>
              <a:rPr lang="en-US" sz="3000" b="1" i="1" dirty="0" smtClean="0">
                <a:latin typeface="Times New Roman" pitchFamily="18" charset="0"/>
              </a:rPr>
              <a:t>M</a:t>
            </a:r>
            <a:r>
              <a:rPr lang="en-US" sz="3000" b="1" dirty="0" smtClean="0">
                <a:latin typeface="Times New Roman" pitchFamily="18" charset="0"/>
              </a:rPr>
              <a:t> </a:t>
            </a:r>
            <a:r>
              <a:rPr lang="en-US" sz="3000" b="1" dirty="0">
                <a:latin typeface="Times New Roman" pitchFamily="18" charset="0"/>
              </a:rPr>
              <a:t>&gt; </a:t>
            </a:r>
            <a:r>
              <a:rPr lang="en-US" sz="3000" b="1" i="1" dirty="0">
                <a:latin typeface="Times New Roman" pitchFamily="18" charset="0"/>
              </a:rPr>
              <a:t>N</a:t>
            </a:r>
            <a:r>
              <a:rPr lang="en-US" sz="3000" b="1" dirty="0" smtClean="0">
                <a:latin typeface="Times New Roman" pitchFamily="18" charset="0"/>
              </a:rPr>
              <a:t>) :</a:t>
            </a:r>
            <a:endParaRPr lang="en-US" sz="3000" b="1" dirty="0">
              <a:latin typeface="Times New Roman" pitchFamily="18" charset="0"/>
            </a:endParaRPr>
          </a:p>
          <a:p>
            <a:pPr marL="914400" lvl="1" indent="-457200" algn="just">
              <a:spcBef>
                <a:spcPct val="20000"/>
              </a:spcBef>
              <a:buFontTx/>
              <a:buChar char="–"/>
            </a:pPr>
            <a:r>
              <a:rPr lang="en-US" sz="2600" dirty="0">
                <a:latin typeface="Times New Roman" pitchFamily="18" charset="0"/>
              </a:rPr>
              <a:t>Sign-extension</a:t>
            </a:r>
          </a:p>
          <a:p>
            <a:pPr marL="914400" lvl="1" indent="-457200" algn="just">
              <a:spcBef>
                <a:spcPct val="20000"/>
              </a:spcBef>
              <a:buFontTx/>
              <a:buChar char="–"/>
            </a:pPr>
            <a:r>
              <a:rPr lang="en-US" sz="2600" dirty="0">
                <a:latin typeface="Times New Roman" pitchFamily="18" charset="0"/>
              </a:rPr>
              <a:t>Zero-extension</a:t>
            </a:r>
          </a:p>
          <a:p>
            <a:pPr marL="533400" indent="-533400" algn="just">
              <a:spcBef>
                <a:spcPct val="20000"/>
              </a:spcBef>
              <a:buFontTx/>
              <a:buChar char="•"/>
            </a:pPr>
            <a:endParaRPr lang="en-US" sz="3200" dirty="0">
              <a:latin typeface="Times New Roman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Increasing Bit Width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2419284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7" name="Rectangle 3"/>
          <p:cNvSpPr>
            <a:spLocks noGrp="1" noChangeArrowheads="1"/>
          </p:cNvSpPr>
          <p:nvPr>
            <p:ph type="body" idx="4294967295"/>
            <p:custDataLst>
              <p:tags r:id="rId1"/>
            </p:custDataLst>
          </p:nvPr>
        </p:nvSpPr>
        <p:spPr>
          <a:xfrm>
            <a:off x="914400" y="1143000"/>
            <a:ext cx="8229600" cy="4525963"/>
          </a:xfrm>
        </p:spPr>
        <p:txBody>
          <a:bodyPr/>
          <a:lstStyle/>
          <a:p>
            <a:pPr eaLnBrk="1" hangingPunct="1"/>
            <a:r>
              <a:rPr lang="en-US" dirty="0" smtClean="0"/>
              <a:t>Abstraction</a:t>
            </a:r>
          </a:p>
          <a:p>
            <a:pPr eaLnBrk="1" hangingPunct="1"/>
            <a:r>
              <a:rPr lang="en-US" dirty="0" smtClean="0"/>
              <a:t>Discipline</a:t>
            </a:r>
          </a:p>
          <a:p>
            <a:pPr eaLnBrk="1" hangingPunct="1"/>
            <a:r>
              <a:rPr lang="en-US" dirty="0" smtClean="0"/>
              <a:t>The Three –Y’s</a:t>
            </a:r>
          </a:p>
          <a:p>
            <a:pPr lvl="1" eaLnBrk="1" hangingPunct="1"/>
            <a:r>
              <a:rPr lang="en-US" dirty="0" smtClean="0"/>
              <a:t>Hierarchy</a:t>
            </a:r>
          </a:p>
          <a:p>
            <a:pPr lvl="1" eaLnBrk="1" hangingPunct="1"/>
            <a:r>
              <a:rPr lang="en-US" dirty="0" smtClean="0"/>
              <a:t>Modularity</a:t>
            </a:r>
          </a:p>
          <a:p>
            <a:pPr lvl="1" eaLnBrk="1" hangingPunct="1"/>
            <a:r>
              <a:rPr lang="en-US" dirty="0" smtClean="0"/>
              <a:t>Regularity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The Art of Managing Complexity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576418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2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</p:txBody>
      </p:sp>
      <p:sp>
        <p:nvSpPr>
          <p:cNvPr id="73734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85800" y="12192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533400" indent="-533400" algn="just">
              <a:spcBef>
                <a:spcPct val="20000"/>
              </a:spcBef>
              <a:buFontTx/>
              <a:buChar char="•"/>
            </a:pPr>
            <a:r>
              <a:rPr lang="en-US" sz="3000" dirty="0">
                <a:latin typeface="Times New Roman" pitchFamily="18" charset="0"/>
              </a:rPr>
              <a:t>Sign bit </a:t>
            </a:r>
            <a:r>
              <a:rPr lang="en-US" sz="3000" dirty="0" smtClean="0">
                <a:latin typeface="Times New Roman" pitchFamily="18" charset="0"/>
              </a:rPr>
              <a:t>copied to </a:t>
            </a:r>
            <a:r>
              <a:rPr lang="en-US" sz="3000" dirty="0" err="1" smtClean="0">
                <a:latin typeface="Times New Roman" pitchFamily="18" charset="0"/>
              </a:rPr>
              <a:t>msb’s</a:t>
            </a:r>
            <a:endParaRPr lang="en-US" sz="3000" dirty="0">
              <a:latin typeface="Times New Roman" pitchFamily="18" charset="0"/>
            </a:endParaRPr>
          </a:p>
          <a:p>
            <a:pPr marL="533400" indent="-533400" algn="just">
              <a:spcBef>
                <a:spcPct val="20000"/>
              </a:spcBef>
              <a:buFontTx/>
              <a:buChar char="•"/>
            </a:pPr>
            <a:r>
              <a:rPr lang="en-US" sz="3000" dirty="0">
                <a:latin typeface="Times New Roman" pitchFamily="18" charset="0"/>
              </a:rPr>
              <a:t>Number value </a:t>
            </a:r>
            <a:r>
              <a:rPr lang="en-US" sz="3000" dirty="0" smtClean="0">
                <a:latin typeface="Times New Roman" pitchFamily="18" charset="0"/>
              </a:rPr>
              <a:t>is same</a:t>
            </a:r>
            <a:endParaRPr lang="en-US" sz="3000" dirty="0">
              <a:latin typeface="Times New Roman" pitchFamily="18" charset="0"/>
            </a:endParaRPr>
          </a:p>
          <a:p>
            <a:pPr marL="533400" indent="-533400" algn="just">
              <a:spcBef>
                <a:spcPct val="20000"/>
              </a:spcBef>
              <a:buFontTx/>
              <a:buChar char="•"/>
            </a:pPr>
            <a:endParaRPr lang="en-US" dirty="0">
              <a:latin typeface="Times New Roman" pitchFamily="18" charset="0"/>
            </a:endParaRPr>
          </a:p>
          <a:p>
            <a:pPr marL="533400" indent="-533400" algn="just">
              <a:spcBef>
                <a:spcPct val="20000"/>
              </a:spcBef>
              <a:buFontTx/>
              <a:buChar char="•"/>
            </a:pPr>
            <a:r>
              <a:rPr lang="en-US" sz="3000" b="1" dirty="0">
                <a:latin typeface="Times New Roman" pitchFamily="18" charset="0"/>
              </a:rPr>
              <a:t>Example 1:</a:t>
            </a:r>
          </a:p>
          <a:p>
            <a:pPr marL="914400" lvl="1" indent="-457200" algn="just">
              <a:spcBef>
                <a:spcPct val="20000"/>
              </a:spcBef>
              <a:buFontTx/>
              <a:buChar char="–"/>
            </a:pPr>
            <a:r>
              <a:rPr lang="en-US" sz="2400" dirty="0">
                <a:latin typeface="Times New Roman" pitchFamily="18" charset="0"/>
              </a:rPr>
              <a:t>4-bit representation of 3 = </a:t>
            </a:r>
            <a:r>
              <a:rPr lang="en-US" sz="2400" dirty="0">
                <a:solidFill>
                  <a:schemeClr val="accent2"/>
                </a:solidFill>
                <a:latin typeface="Times New Roman" pitchFamily="18" charset="0"/>
              </a:rPr>
              <a:t>0</a:t>
            </a:r>
            <a:r>
              <a:rPr lang="en-US" sz="2400" dirty="0">
                <a:latin typeface="Times New Roman" pitchFamily="18" charset="0"/>
              </a:rPr>
              <a:t>011</a:t>
            </a:r>
          </a:p>
          <a:p>
            <a:pPr marL="914400" lvl="1" indent="-457200" algn="just">
              <a:spcBef>
                <a:spcPct val="20000"/>
              </a:spcBef>
              <a:buFontTx/>
              <a:buChar char="–"/>
            </a:pPr>
            <a:r>
              <a:rPr lang="en-US" sz="2400" dirty="0">
                <a:latin typeface="Times New Roman" pitchFamily="18" charset="0"/>
              </a:rPr>
              <a:t>8-bit sign-extended value: </a:t>
            </a:r>
            <a:r>
              <a:rPr lang="en-US" sz="2400" dirty="0">
                <a:solidFill>
                  <a:schemeClr val="accent2"/>
                </a:solidFill>
                <a:latin typeface="Times New Roman" pitchFamily="18" charset="0"/>
              </a:rPr>
              <a:t>0000</a:t>
            </a:r>
            <a:r>
              <a:rPr lang="en-US" sz="2400" dirty="0">
                <a:latin typeface="Times New Roman" pitchFamily="18" charset="0"/>
              </a:rPr>
              <a:t>0011</a:t>
            </a:r>
          </a:p>
          <a:p>
            <a:pPr marL="533400" indent="-533400" algn="just">
              <a:spcBef>
                <a:spcPct val="20000"/>
              </a:spcBef>
              <a:buFontTx/>
              <a:buChar char="•"/>
            </a:pPr>
            <a:r>
              <a:rPr lang="en-US" sz="3000" b="1" dirty="0">
                <a:latin typeface="Times New Roman" pitchFamily="18" charset="0"/>
              </a:rPr>
              <a:t>Example 2:</a:t>
            </a:r>
          </a:p>
          <a:p>
            <a:pPr marL="914400" lvl="1" indent="-457200" algn="just">
              <a:spcBef>
                <a:spcPct val="20000"/>
              </a:spcBef>
              <a:buFontTx/>
              <a:buChar char="–"/>
            </a:pPr>
            <a:r>
              <a:rPr lang="en-US" sz="2400" dirty="0">
                <a:latin typeface="Times New Roman" pitchFamily="18" charset="0"/>
              </a:rPr>
              <a:t>4-bit representation of -5 = </a:t>
            </a:r>
            <a:r>
              <a:rPr lang="en-US" sz="2400" dirty="0">
                <a:solidFill>
                  <a:schemeClr val="accent2"/>
                </a:solidFill>
                <a:latin typeface="Times New Roman" pitchFamily="18" charset="0"/>
              </a:rPr>
              <a:t>1</a:t>
            </a:r>
            <a:r>
              <a:rPr lang="en-US" sz="2400" dirty="0">
                <a:latin typeface="Times New Roman" pitchFamily="18" charset="0"/>
              </a:rPr>
              <a:t>011</a:t>
            </a:r>
          </a:p>
          <a:p>
            <a:pPr marL="914400" lvl="1" indent="-457200" algn="just">
              <a:spcBef>
                <a:spcPct val="20000"/>
              </a:spcBef>
              <a:buFontTx/>
              <a:buChar char="–"/>
            </a:pPr>
            <a:r>
              <a:rPr lang="en-US" sz="2400" dirty="0">
                <a:latin typeface="Times New Roman" pitchFamily="18" charset="0"/>
              </a:rPr>
              <a:t>8-bit sign-extended value: </a:t>
            </a:r>
            <a:r>
              <a:rPr lang="en-US" sz="2400" dirty="0" smtClean="0">
                <a:latin typeface="Times New Roman" pitchFamily="18" charset="0"/>
              </a:rPr>
              <a:t> </a:t>
            </a:r>
            <a:r>
              <a:rPr lang="en-US" sz="2400" dirty="0" smtClean="0">
                <a:solidFill>
                  <a:schemeClr val="accent2"/>
                </a:solidFill>
                <a:latin typeface="Times New Roman" pitchFamily="18" charset="0"/>
              </a:rPr>
              <a:t>1111</a:t>
            </a:r>
            <a:r>
              <a:rPr lang="en-US" sz="2400" dirty="0" smtClean="0">
                <a:latin typeface="Times New Roman" pitchFamily="18" charset="0"/>
              </a:rPr>
              <a:t>1011</a:t>
            </a:r>
            <a:endParaRPr lang="en-US" sz="2400" dirty="0">
              <a:latin typeface="Times New Roman" pitchFamily="18" charset="0"/>
            </a:endParaRPr>
          </a:p>
          <a:p>
            <a:pPr marL="533400" indent="-533400" algn="just">
              <a:spcBef>
                <a:spcPct val="20000"/>
              </a:spcBef>
              <a:buFontTx/>
              <a:buChar char="•"/>
            </a:pPr>
            <a:endParaRPr lang="en-US" sz="3200" dirty="0">
              <a:latin typeface="Times New Roman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Sign-Extension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6004485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6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</p:txBody>
      </p:sp>
      <p:sp>
        <p:nvSpPr>
          <p:cNvPr id="74758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85800" y="12192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533400" indent="-533400" algn="just">
              <a:spcBef>
                <a:spcPct val="20000"/>
              </a:spcBef>
              <a:buFontTx/>
              <a:buChar char="•"/>
            </a:pPr>
            <a:r>
              <a:rPr lang="en-US" sz="3000" dirty="0" smtClean="0">
                <a:latin typeface="Times New Roman" pitchFamily="18" charset="0"/>
              </a:rPr>
              <a:t>Zeros copied to </a:t>
            </a:r>
            <a:r>
              <a:rPr lang="en-US" sz="3000" dirty="0" err="1" smtClean="0">
                <a:latin typeface="Times New Roman" pitchFamily="18" charset="0"/>
              </a:rPr>
              <a:t>msb’s</a:t>
            </a:r>
            <a:endParaRPr lang="en-US" sz="3000" dirty="0" smtClean="0">
              <a:latin typeface="Times New Roman" pitchFamily="18" charset="0"/>
            </a:endParaRPr>
          </a:p>
          <a:p>
            <a:pPr marL="533400" indent="-533400" algn="just">
              <a:spcBef>
                <a:spcPct val="20000"/>
              </a:spcBef>
              <a:buFontTx/>
              <a:buChar char="•"/>
            </a:pPr>
            <a:r>
              <a:rPr lang="en-US" sz="3000" dirty="0" smtClean="0">
                <a:latin typeface="Times New Roman" pitchFamily="18" charset="0"/>
              </a:rPr>
              <a:t>Value changes for negative numbers</a:t>
            </a:r>
          </a:p>
          <a:p>
            <a:pPr marL="533400" indent="-533400" algn="just">
              <a:spcBef>
                <a:spcPct val="20000"/>
              </a:spcBef>
              <a:buFontTx/>
              <a:buChar char="•"/>
            </a:pPr>
            <a:endParaRPr lang="en-US" dirty="0">
              <a:latin typeface="Times New Roman" pitchFamily="18" charset="0"/>
            </a:endParaRPr>
          </a:p>
          <a:p>
            <a:pPr marL="533400" indent="-533400" algn="just">
              <a:spcBef>
                <a:spcPct val="20000"/>
              </a:spcBef>
              <a:buFontTx/>
              <a:buChar char="•"/>
            </a:pPr>
            <a:r>
              <a:rPr lang="en-US" sz="3000" b="1" dirty="0">
                <a:latin typeface="Times New Roman" pitchFamily="18" charset="0"/>
              </a:rPr>
              <a:t>Example 1:</a:t>
            </a:r>
          </a:p>
          <a:p>
            <a:pPr marL="914400" lvl="1" indent="-457200" algn="just">
              <a:spcBef>
                <a:spcPct val="20000"/>
              </a:spcBef>
              <a:buFontTx/>
              <a:buChar char="–"/>
            </a:pPr>
            <a:r>
              <a:rPr lang="en-US" sz="2400" dirty="0">
                <a:latin typeface="Times New Roman" pitchFamily="18" charset="0"/>
              </a:rPr>
              <a:t>4-bit value = </a:t>
            </a:r>
            <a:r>
              <a:rPr lang="en-US" sz="2400" dirty="0" smtClean="0">
                <a:latin typeface="Times New Roman" pitchFamily="18" charset="0"/>
              </a:rPr>
              <a:t>                             0011</a:t>
            </a:r>
            <a:r>
              <a:rPr lang="en-US" sz="2400" baseline="-25000" dirty="0" smtClean="0">
                <a:latin typeface="Times New Roman" pitchFamily="18" charset="0"/>
              </a:rPr>
              <a:t>2</a:t>
            </a:r>
            <a:r>
              <a:rPr lang="en-US" sz="2400" dirty="0" smtClean="0">
                <a:latin typeface="Times New Roman" pitchFamily="18" charset="0"/>
              </a:rPr>
              <a:t> </a:t>
            </a:r>
            <a:r>
              <a:rPr lang="en-US" sz="2400" dirty="0">
                <a:latin typeface="Times New Roman" pitchFamily="18" charset="0"/>
              </a:rPr>
              <a:t>= 3</a:t>
            </a:r>
            <a:r>
              <a:rPr lang="en-US" sz="2400" baseline="-25000" dirty="0">
                <a:latin typeface="Times New Roman" pitchFamily="18" charset="0"/>
              </a:rPr>
              <a:t>10</a:t>
            </a:r>
          </a:p>
          <a:p>
            <a:pPr marL="914400" lvl="1" indent="-457200" algn="just">
              <a:spcBef>
                <a:spcPct val="20000"/>
              </a:spcBef>
              <a:buFontTx/>
              <a:buChar char="–"/>
            </a:pPr>
            <a:r>
              <a:rPr lang="en-US" sz="2400" dirty="0">
                <a:latin typeface="Times New Roman" pitchFamily="18" charset="0"/>
              </a:rPr>
              <a:t>8-bit zero-extended value: </a:t>
            </a:r>
            <a:r>
              <a:rPr lang="en-US" sz="2400" dirty="0">
                <a:solidFill>
                  <a:schemeClr val="accent2"/>
                </a:solidFill>
                <a:latin typeface="Times New Roman" pitchFamily="18" charset="0"/>
              </a:rPr>
              <a:t>0000</a:t>
            </a:r>
            <a:r>
              <a:rPr lang="en-US" sz="2400" dirty="0">
                <a:latin typeface="Times New Roman" pitchFamily="18" charset="0"/>
              </a:rPr>
              <a:t>0011 = 3</a:t>
            </a:r>
            <a:r>
              <a:rPr lang="en-US" sz="2400" baseline="-25000" dirty="0">
                <a:latin typeface="Times New Roman" pitchFamily="18" charset="0"/>
              </a:rPr>
              <a:t>10</a:t>
            </a:r>
          </a:p>
          <a:p>
            <a:pPr marL="533400" indent="-533400" algn="just">
              <a:spcBef>
                <a:spcPct val="20000"/>
              </a:spcBef>
              <a:buFontTx/>
              <a:buChar char="•"/>
            </a:pPr>
            <a:r>
              <a:rPr lang="en-US" sz="3000" b="1" dirty="0">
                <a:latin typeface="Times New Roman" pitchFamily="18" charset="0"/>
              </a:rPr>
              <a:t>Example 2:</a:t>
            </a:r>
          </a:p>
          <a:p>
            <a:pPr marL="914400" lvl="1" indent="-457200" algn="just">
              <a:spcBef>
                <a:spcPct val="20000"/>
              </a:spcBef>
              <a:buFontTx/>
              <a:buChar char="–"/>
            </a:pPr>
            <a:r>
              <a:rPr lang="en-US" sz="2400" dirty="0">
                <a:latin typeface="Times New Roman" pitchFamily="18" charset="0"/>
              </a:rPr>
              <a:t>4-bit value = </a:t>
            </a:r>
            <a:r>
              <a:rPr lang="en-US" sz="2400" dirty="0" smtClean="0">
                <a:latin typeface="Times New Roman" pitchFamily="18" charset="0"/>
              </a:rPr>
              <a:t>                             1011 </a:t>
            </a:r>
            <a:r>
              <a:rPr lang="en-US" sz="2400" dirty="0">
                <a:latin typeface="Times New Roman" pitchFamily="18" charset="0"/>
              </a:rPr>
              <a:t>= -5</a:t>
            </a:r>
            <a:r>
              <a:rPr lang="en-US" sz="2400" baseline="-25000" dirty="0">
                <a:latin typeface="Times New Roman" pitchFamily="18" charset="0"/>
              </a:rPr>
              <a:t>10</a:t>
            </a:r>
            <a:endParaRPr lang="en-US" sz="2400" dirty="0">
              <a:latin typeface="Times New Roman" pitchFamily="18" charset="0"/>
            </a:endParaRPr>
          </a:p>
          <a:p>
            <a:pPr marL="914400" lvl="1" indent="-457200" algn="just">
              <a:spcBef>
                <a:spcPct val="20000"/>
              </a:spcBef>
              <a:buFontTx/>
              <a:buChar char="–"/>
            </a:pPr>
            <a:r>
              <a:rPr lang="en-US" sz="2400" dirty="0">
                <a:latin typeface="Times New Roman" pitchFamily="18" charset="0"/>
              </a:rPr>
              <a:t>8-bit zero-extended value: </a:t>
            </a:r>
            <a:r>
              <a:rPr lang="en-US" sz="2400" dirty="0">
                <a:solidFill>
                  <a:schemeClr val="accent2"/>
                </a:solidFill>
                <a:latin typeface="Times New Roman" pitchFamily="18" charset="0"/>
              </a:rPr>
              <a:t>0000</a:t>
            </a:r>
            <a:r>
              <a:rPr lang="en-US" sz="2400" dirty="0">
                <a:latin typeface="Times New Roman" pitchFamily="18" charset="0"/>
              </a:rPr>
              <a:t>1011 = 11</a:t>
            </a:r>
            <a:r>
              <a:rPr lang="en-US" sz="2400" baseline="-25000" dirty="0">
                <a:latin typeface="Times New Roman" pitchFamily="18" charset="0"/>
              </a:rPr>
              <a:t>10</a:t>
            </a:r>
            <a:endParaRPr lang="en-US" sz="2400" dirty="0">
              <a:latin typeface="Times New Roman" pitchFamily="18" charset="0"/>
            </a:endParaRPr>
          </a:p>
          <a:p>
            <a:pPr marL="533400" indent="-533400" algn="just">
              <a:spcBef>
                <a:spcPct val="20000"/>
              </a:spcBef>
              <a:buFontTx/>
              <a:buChar char="•"/>
            </a:pPr>
            <a:endParaRPr lang="en-US" sz="3200" dirty="0">
              <a:latin typeface="Times New Roman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Zero-Extension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5869857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5782" name="Object 6"/>
          <p:cNvGraphicFramePr>
            <a:graphicFrameLocks noGrp="1" noChangeAspect="1"/>
          </p:cNvGraphicFramePr>
          <p:nvPr>
            <p:ph sz="half"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594839999"/>
              </p:ext>
            </p:extLst>
          </p:nvPr>
        </p:nvGraphicFramePr>
        <p:xfrm>
          <a:off x="609600" y="3845753"/>
          <a:ext cx="8610600" cy="20200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68" name="VISIO" r:id="rId8" imgW="5744386" imgH="1346412" progId="Visio.Drawing.6">
                  <p:embed/>
                </p:oleObj>
              </mc:Choice>
              <mc:Fallback>
                <p:oleObj name="VISIO" r:id="rId8" imgW="5744386" imgH="1346412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" y="3845753"/>
                        <a:ext cx="8610600" cy="202006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01894" name="Group 102"/>
          <p:cNvGraphicFramePr>
            <a:graphicFrameLocks noGrp="1"/>
          </p:cNvGraphicFramePr>
          <p:nvPr>
            <p:ph sz="half" idx="4294967295"/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4170955809"/>
              </p:ext>
            </p:extLst>
          </p:nvPr>
        </p:nvGraphicFramePr>
        <p:xfrm>
          <a:off x="1981200" y="1219200"/>
          <a:ext cx="4876800" cy="1646239"/>
        </p:xfrm>
        <a:graphic>
          <a:graphicData uri="http://schemas.openxmlformats.org/drawingml/2006/table">
            <a:tbl>
              <a:tblPr/>
              <a:tblGrid>
                <a:gridCol w="2514600"/>
                <a:gridCol w="2362200"/>
              </a:tblGrid>
              <a:tr h="4572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Number System</a:t>
                      </a:r>
                    </a:p>
                  </a:txBody>
                  <a:tcPr marT="45729" marB="4572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Range</a:t>
                      </a: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</a:tr>
              <a:tr h="39631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Unsigned</a:t>
                      </a:r>
                    </a:p>
                  </a:txBody>
                  <a:tcPr marT="45729" marB="4572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[0, 2</a:t>
                      </a:r>
                      <a:r>
                        <a:rPr kumimoji="0" lang="en-US" sz="2000" b="0" i="1" u="none" strike="noStrike" cap="none" normalizeH="0" baseline="30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N</a:t>
                      </a: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-</a:t>
                      </a: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1]</a:t>
                      </a: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631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Sign/Magnitude</a:t>
                      </a:r>
                    </a:p>
                  </a:txBody>
                  <a:tcPr marT="45729" marB="4572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[</a:t>
                      </a: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-</a:t>
                      </a: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(2</a:t>
                      </a:r>
                      <a:r>
                        <a:rPr kumimoji="0" lang="en-US" sz="2000" b="0" i="1" u="none" strike="noStrike" cap="none" normalizeH="0" baseline="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N</a:t>
                      </a:r>
                      <a:r>
                        <a:rPr kumimoji="0" lang="en-US" sz="2000" b="0" i="0" u="none" strike="noStrike" cap="none" normalizeH="0" baseline="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-1</a:t>
                      </a: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-</a:t>
                      </a: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1), 2</a:t>
                      </a:r>
                      <a:r>
                        <a:rPr kumimoji="0" lang="en-US" sz="2000" b="0" i="1" u="none" strike="noStrike" cap="none" normalizeH="0" baseline="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N</a:t>
                      </a:r>
                      <a:r>
                        <a:rPr kumimoji="0" lang="en-US" sz="2000" b="0" i="0" u="none" strike="noStrike" cap="none" normalizeH="0" baseline="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-1</a:t>
                      </a: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-</a:t>
                      </a: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1]</a:t>
                      </a: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631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Two’s Complement</a:t>
                      </a:r>
                    </a:p>
                  </a:txBody>
                  <a:tcPr marT="45729" marB="4572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[</a:t>
                      </a: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-</a:t>
                      </a: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2</a:t>
                      </a:r>
                      <a:r>
                        <a:rPr kumimoji="0" lang="en-US" sz="2000" b="0" i="1" u="none" strike="noStrike" cap="none" normalizeH="0" baseline="30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N</a:t>
                      </a:r>
                      <a:r>
                        <a:rPr kumimoji="0" lang="en-US" sz="2000" b="0" i="0" u="none" strike="noStrike" cap="none" normalizeH="0" baseline="30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-1</a:t>
                      </a: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, 2</a:t>
                      </a:r>
                      <a:r>
                        <a:rPr kumimoji="0" lang="en-US" sz="2000" b="0" i="1" u="none" strike="noStrike" cap="none" normalizeH="0" baseline="30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N</a:t>
                      </a:r>
                      <a:r>
                        <a:rPr kumimoji="0" lang="en-US" sz="2000" b="0" i="0" u="none" strike="noStrike" cap="none" normalizeH="0" baseline="30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-1</a:t>
                      </a: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-</a:t>
                      </a: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1]</a:t>
                      </a: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75780" name="Rectangle 2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</p:txBody>
      </p:sp>
      <p:sp>
        <p:nvSpPr>
          <p:cNvPr id="75800" name="Text Box 100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752600" y="3124200"/>
            <a:ext cx="62484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dirty="0"/>
              <a:t>For example, 4-bit representation: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Number System Comparison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251541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5" name="Rectangle 3"/>
          <p:cNvSpPr>
            <a:spLocks noGrp="1" noChangeArrowheads="1"/>
          </p:cNvSpPr>
          <p:nvPr>
            <p:ph type="body" idx="4294967295"/>
            <p:custDataLst>
              <p:tags r:id="rId1"/>
            </p:custDataLst>
          </p:nvPr>
        </p:nvSpPr>
        <p:spPr>
          <a:xfrm>
            <a:off x="914400" y="1371600"/>
            <a:ext cx="8229600" cy="4525963"/>
          </a:xfrm>
        </p:spPr>
        <p:txBody>
          <a:bodyPr/>
          <a:lstStyle/>
          <a:p>
            <a:pPr eaLnBrk="1" hangingPunct="1"/>
            <a:r>
              <a:rPr lang="en-US" b="1" dirty="0" smtClean="0"/>
              <a:t>Perform logic functions: </a:t>
            </a:r>
          </a:p>
          <a:p>
            <a:pPr lvl="1" eaLnBrk="1" hangingPunct="1"/>
            <a:r>
              <a:rPr lang="en-US" dirty="0" smtClean="0"/>
              <a:t>inversion (NOT), AND, OR, NAND, NOR, etc.</a:t>
            </a:r>
          </a:p>
          <a:p>
            <a:pPr eaLnBrk="1" hangingPunct="1"/>
            <a:r>
              <a:rPr lang="en-US" b="1" dirty="0" smtClean="0"/>
              <a:t>Single-input: </a:t>
            </a:r>
          </a:p>
          <a:p>
            <a:pPr lvl="1" eaLnBrk="1" hangingPunct="1"/>
            <a:r>
              <a:rPr lang="en-US" dirty="0" smtClean="0"/>
              <a:t>NOT gate, buffer</a:t>
            </a:r>
          </a:p>
          <a:p>
            <a:pPr eaLnBrk="1" hangingPunct="1"/>
            <a:r>
              <a:rPr lang="en-US" b="1" dirty="0" smtClean="0"/>
              <a:t>Two-input: </a:t>
            </a:r>
          </a:p>
          <a:p>
            <a:pPr lvl="1" eaLnBrk="1" hangingPunct="1"/>
            <a:r>
              <a:rPr lang="en-US" dirty="0" smtClean="0"/>
              <a:t>AND, OR, XOR, NAND, NOR, XNOR</a:t>
            </a:r>
          </a:p>
          <a:p>
            <a:pPr eaLnBrk="1" hangingPunct="1"/>
            <a:r>
              <a:rPr lang="en-US" b="1" dirty="0" smtClean="0"/>
              <a:t>Multiple-input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Logic Gates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063568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8854" name="Object 4"/>
          <p:cNvGraphicFramePr>
            <a:graphicFrameLocks noGrp="1" noChangeAspect="1"/>
          </p:cNvGraphicFramePr>
          <p:nvPr>
            <p:ph sz="half"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969874656"/>
              </p:ext>
            </p:extLst>
          </p:nvPr>
        </p:nvGraphicFramePr>
        <p:xfrm>
          <a:off x="1943100" y="1365250"/>
          <a:ext cx="2641600" cy="3663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43" name="VISIO" r:id="rId7" imgW="885960" imgH="1228680" progId="Visio.Drawing.6">
                  <p:embed/>
                </p:oleObj>
              </mc:Choice>
              <mc:Fallback>
                <p:oleObj name="VISIO" r:id="rId7" imgW="885960" imgH="122868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43100" y="1365250"/>
                        <a:ext cx="2641600" cy="3663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8855" name="Object 5"/>
          <p:cNvGraphicFramePr>
            <a:graphicFrameLocks noGrp="1" noChangeAspect="1"/>
          </p:cNvGraphicFramePr>
          <p:nvPr>
            <p:ph sz="half" idx="4294967295"/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2608057419"/>
              </p:ext>
            </p:extLst>
          </p:nvPr>
        </p:nvGraphicFramePr>
        <p:xfrm>
          <a:off x="5316538" y="1447800"/>
          <a:ext cx="2535237" cy="3516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44" name="VISIO" r:id="rId9" imgW="885960" imgH="1228680" progId="Visio.Drawing.6">
                  <p:embed/>
                </p:oleObj>
              </mc:Choice>
              <mc:Fallback>
                <p:oleObj name="VISIO" r:id="rId9" imgW="885960" imgH="122868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16538" y="1447800"/>
                        <a:ext cx="2535237" cy="3516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8852" name="Rectangle 2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Single-Input Logic Gates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4473746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8854" name="Object 4"/>
          <p:cNvGraphicFramePr>
            <a:graphicFrameLocks noGrp="1" noChangeAspect="1"/>
          </p:cNvGraphicFramePr>
          <p:nvPr>
            <p:ph sz="half"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424423294"/>
              </p:ext>
            </p:extLst>
          </p:nvPr>
        </p:nvGraphicFramePr>
        <p:xfrm>
          <a:off x="1943100" y="1365250"/>
          <a:ext cx="2641600" cy="3663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43" name="VISIO" r:id="rId7" imgW="885960" imgH="1228680" progId="Visio.Drawing.6">
                  <p:embed/>
                </p:oleObj>
              </mc:Choice>
              <mc:Fallback>
                <p:oleObj name="VISIO" r:id="rId7" imgW="885960" imgH="122868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43100" y="1365250"/>
                        <a:ext cx="2641600" cy="3663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8855" name="Object 5"/>
          <p:cNvGraphicFramePr>
            <a:graphicFrameLocks noGrp="1" noChangeAspect="1"/>
          </p:cNvGraphicFramePr>
          <p:nvPr>
            <p:ph sz="half" idx="4294967295"/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3946575575"/>
              </p:ext>
            </p:extLst>
          </p:nvPr>
        </p:nvGraphicFramePr>
        <p:xfrm>
          <a:off x="5316538" y="1447800"/>
          <a:ext cx="2535237" cy="3516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44" name="VISIO" r:id="rId9" imgW="885960" imgH="1228680" progId="Visio.Drawing.6">
                  <p:embed/>
                </p:oleObj>
              </mc:Choice>
              <mc:Fallback>
                <p:oleObj name="VISIO" r:id="rId9" imgW="885960" imgH="122868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16538" y="1447800"/>
                        <a:ext cx="2535237" cy="3516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8852" name="Rectangle 2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Single-Input Logic Gates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3736366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0902" name="Object 4"/>
          <p:cNvGraphicFramePr>
            <a:graphicFrameLocks noGrp="1" noChangeAspect="1"/>
          </p:cNvGraphicFramePr>
          <p:nvPr>
            <p:ph sz="half"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192023945"/>
              </p:ext>
            </p:extLst>
          </p:nvPr>
        </p:nvGraphicFramePr>
        <p:xfrm>
          <a:off x="1682750" y="1438275"/>
          <a:ext cx="2301875" cy="3787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89" name="VISIO" r:id="rId7" imgW="885960" imgH="1457280" progId="Visio.Drawing.6">
                  <p:embed/>
                </p:oleObj>
              </mc:Choice>
              <mc:Fallback>
                <p:oleObj name="VISIO" r:id="rId7" imgW="885960" imgH="145728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82750" y="1438275"/>
                        <a:ext cx="2301875" cy="3787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0903" name="Object 5"/>
          <p:cNvGraphicFramePr>
            <a:graphicFrameLocks noGrp="1" noChangeAspect="1"/>
          </p:cNvGraphicFramePr>
          <p:nvPr>
            <p:ph sz="half" idx="4294967295"/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3538282583"/>
              </p:ext>
            </p:extLst>
          </p:nvPr>
        </p:nvGraphicFramePr>
        <p:xfrm>
          <a:off x="5005388" y="1447800"/>
          <a:ext cx="2332037" cy="3835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90" name="VISIO" r:id="rId9" imgW="885960" imgH="1457280" progId="Visio.Drawing.6">
                  <p:embed/>
                </p:oleObj>
              </mc:Choice>
              <mc:Fallback>
                <p:oleObj name="VISIO" r:id="rId9" imgW="885960" imgH="145728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05388" y="1447800"/>
                        <a:ext cx="2332037" cy="3835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0900" name="Rectangle 2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Two-Input Logic Gates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4739685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0902" name="Object 4"/>
          <p:cNvGraphicFramePr>
            <a:graphicFrameLocks noGrp="1" noChangeAspect="1"/>
          </p:cNvGraphicFramePr>
          <p:nvPr>
            <p:ph sz="half"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463158048"/>
              </p:ext>
            </p:extLst>
          </p:nvPr>
        </p:nvGraphicFramePr>
        <p:xfrm>
          <a:off x="1682750" y="1438275"/>
          <a:ext cx="2301875" cy="3787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67" name="VISIO" r:id="rId7" imgW="885960" imgH="1457280" progId="Visio.Drawing.6">
                  <p:embed/>
                </p:oleObj>
              </mc:Choice>
              <mc:Fallback>
                <p:oleObj name="VISIO" r:id="rId7" imgW="885960" imgH="145728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82750" y="1438275"/>
                        <a:ext cx="2301875" cy="3787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0903" name="Object 5"/>
          <p:cNvGraphicFramePr>
            <a:graphicFrameLocks noGrp="1" noChangeAspect="1"/>
          </p:cNvGraphicFramePr>
          <p:nvPr>
            <p:ph sz="half" idx="4294967295"/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3448940321"/>
              </p:ext>
            </p:extLst>
          </p:nvPr>
        </p:nvGraphicFramePr>
        <p:xfrm>
          <a:off x="5005388" y="1447800"/>
          <a:ext cx="2332037" cy="3835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68" name="VISIO" r:id="rId9" imgW="885960" imgH="1457280" progId="Visio.Drawing.6">
                  <p:embed/>
                </p:oleObj>
              </mc:Choice>
              <mc:Fallback>
                <p:oleObj name="VISIO" r:id="rId9" imgW="885960" imgH="145728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05388" y="1447800"/>
                        <a:ext cx="2332037" cy="3835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0900" name="Rectangle 2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Two-Input Logic Gates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5234665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2950" name="Object 4"/>
          <p:cNvGraphicFramePr>
            <a:graphicFrameLocks noGrp="1" noChangeAspect="1"/>
          </p:cNvGraphicFramePr>
          <p:nvPr>
            <p:ph sz="half"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857525615"/>
              </p:ext>
            </p:extLst>
          </p:nvPr>
        </p:nvGraphicFramePr>
        <p:xfrm>
          <a:off x="914400" y="1466850"/>
          <a:ext cx="8001000" cy="3255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13" name="VISIO" r:id="rId6" imgW="3580920" imgH="1457280" progId="Visio.Drawing.6">
                  <p:embed/>
                </p:oleObj>
              </mc:Choice>
              <mc:Fallback>
                <p:oleObj name="VISIO" r:id="rId6" imgW="3580920" imgH="145728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1466850"/>
                        <a:ext cx="8001000" cy="3255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2948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More Two-Input Logic Gates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3977448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2950" name="Object 4"/>
          <p:cNvGraphicFramePr>
            <a:graphicFrameLocks noGrp="1" noChangeAspect="1"/>
          </p:cNvGraphicFramePr>
          <p:nvPr>
            <p:ph sz="half"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920827044"/>
              </p:ext>
            </p:extLst>
          </p:nvPr>
        </p:nvGraphicFramePr>
        <p:xfrm>
          <a:off x="914400" y="1466850"/>
          <a:ext cx="8001000" cy="3257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174" name="VISIO" r:id="rId6" imgW="3584448" imgH="1456944" progId="Visio.Drawing.6">
                  <p:embed/>
                </p:oleObj>
              </mc:Choice>
              <mc:Fallback>
                <p:oleObj name="VISIO" r:id="rId6" imgW="3584448" imgH="1456944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1466850"/>
                        <a:ext cx="8001000" cy="3257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2948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More Two-Input Logic Gates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762159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0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</p:txBody>
      </p:sp>
      <p:sp>
        <p:nvSpPr>
          <p:cNvPr id="29702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703385" y="1181100"/>
            <a:ext cx="44196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Times New Roman" pitchFamily="18" charset="0"/>
              </a:rPr>
              <a:t>Hiding details when they aren’t important</a:t>
            </a:r>
          </a:p>
        </p:txBody>
      </p:sp>
      <p:pic>
        <p:nvPicPr>
          <p:cNvPr id="29707" name="Picture 11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1143000"/>
            <a:ext cx="3810048" cy="525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Abstraction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4305512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4998" name="Object 4"/>
          <p:cNvGraphicFramePr>
            <a:graphicFrameLocks noGrp="1" noChangeAspect="1"/>
          </p:cNvGraphicFramePr>
          <p:nvPr>
            <p:ph sz="half"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352772920"/>
              </p:ext>
            </p:extLst>
          </p:nvPr>
        </p:nvGraphicFramePr>
        <p:xfrm>
          <a:off x="1531938" y="1219200"/>
          <a:ext cx="2374900" cy="4733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215" name="VISIO" r:id="rId7" imgW="961200" imgH="1914480" progId="Visio.Drawing.6">
                  <p:embed/>
                </p:oleObj>
              </mc:Choice>
              <mc:Fallback>
                <p:oleObj name="VISIO" r:id="rId7" imgW="961200" imgH="191448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31938" y="1219200"/>
                        <a:ext cx="2374900" cy="4733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5000" name="Object 7"/>
          <p:cNvGraphicFramePr>
            <a:graphicFrameLocks noGrp="1" noChangeAspect="1"/>
          </p:cNvGraphicFramePr>
          <p:nvPr>
            <p:ph sz="half" idx="4294967295"/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499729498"/>
              </p:ext>
            </p:extLst>
          </p:nvPr>
        </p:nvGraphicFramePr>
        <p:xfrm>
          <a:off x="4724400" y="1143000"/>
          <a:ext cx="2484438" cy="4953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216" name="VISIO" r:id="rId9" imgW="961200" imgH="1914480" progId="Visio.Drawing.6">
                  <p:embed/>
                </p:oleObj>
              </mc:Choice>
              <mc:Fallback>
                <p:oleObj name="VISIO" r:id="rId9" imgW="961200" imgH="191448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24400" y="1143000"/>
                        <a:ext cx="2484438" cy="4953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4996" name="Rectangle 2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Multiple-Input Logic Gates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3005124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4998" name="Object 4"/>
          <p:cNvGraphicFramePr>
            <a:graphicFrameLocks noGrp="1" noChangeAspect="1"/>
          </p:cNvGraphicFramePr>
          <p:nvPr>
            <p:ph sz="half"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667714415"/>
              </p:ext>
            </p:extLst>
          </p:nvPr>
        </p:nvGraphicFramePr>
        <p:xfrm>
          <a:off x="1477962" y="1219200"/>
          <a:ext cx="2484438" cy="4733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85" name="VISIO" r:id="rId8" imgW="961644" imgH="1914144" progId="Visio.Drawing.6">
                  <p:embed/>
                </p:oleObj>
              </mc:Choice>
              <mc:Fallback>
                <p:oleObj name="VISIO" r:id="rId8" imgW="961644" imgH="1914144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7962" y="1219200"/>
                        <a:ext cx="2484438" cy="4733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5000" name="Object 7"/>
          <p:cNvGraphicFramePr>
            <a:graphicFrameLocks noGrp="1" noChangeAspect="1"/>
          </p:cNvGraphicFramePr>
          <p:nvPr>
            <p:ph sz="half" idx="4294967295"/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3577098683"/>
              </p:ext>
            </p:extLst>
          </p:nvPr>
        </p:nvGraphicFramePr>
        <p:xfrm>
          <a:off x="4724400" y="1143000"/>
          <a:ext cx="2484437" cy="4953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86" name="VISIO" r:id="rId10" imgW="961644" imgH="1914144" progId="Visio.Drawing.6">
                  <p:embed/>
                </p:oleObj>
              </mc:Choice>
              <mc:Fallback>
                <p:oleObj name="VISIO" r:id="rId10" imgW="961644" imgH="1914144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24400" y="1143000"/>
                        <a:ext cx="2484437" cy="4953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4996" name="Rectangle 2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</p:txBody>
      </p:sp>
      <p:sp>
        <p:nvSpPr>
          <p:cNvPr id="84999" name="Rectangle 6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2362200" y="5943600"/>
            <a:ext cx="475932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  <a:buFontTx/>
              <a:buChar char="•"/>
            </a:pPr>
            <a:r>
              <a:rPr lang="en-US"/>
              <a:t> Multi-input XOR: Odd parity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Multiple-Input Logic Gates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5584607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21" name="Rectangle 3"/>
          <p:cNvSpPr>
            <a:spLocks noGrp="1" noChangeArrowheads="1"/>
          </p:cNvSpPr>
          <p:nvPr>
            <p:ph type="body" idx="4294967295"/>
            <p:custDataLst>
              <p:tags r:id="rId1"/>
            </p:custDataLst>
          </p:nvPr>
        </p:nvSpPr>
        <p:spPr>
          <a:xfrm>
            <a:off x="914400" y="1295400"/>
            <a:ext cx="8229600" cy="4525963"/>
          </a:xfrm>
        </p:spPr>
        <p:txBody>
          <a:bodyPr/>
          <a:lstStyle/>
          <a:p>
            <a:pPr eaLnBrk="1" hangingPunct="1"/>
            <a:r>
              <a:rPr lang="en-US" dirty="0" smtClean="0"/>
              <a:t>Discrete voltages represent 1 and 0</a:t>
            </a:r>
          </a:p>
          <a:p>
            <a:pPr eaLnBrk="1" hangingPunct="1"/>
            <a:r>
              <a:rPr lang="en-US" dirty="0" smtClean="0"/>
              <a:t>For example: </a:t>
            </a:r>
          </a:p>
          <a:p>
            <a:pPr lvl="1" eaLnBrk="1" hangingPunct="1"/>
            <a:r>
              <a:rPr lang="en-US" dirty="0" smtClean="0"/>
              <a:t>0 = </a:t>
            </a:r>
            <a:r>
              <a:rPr lang="en-US" i="1" dirty="0" smtClean="0"/>
              <a:t>ground</a:t>
            </a:r>
            <a:r>
              <a:rPr lang="en-US" dirty="0" smtClean="0"/>
              <a:t> (GND) or 0 volts</a:t>
            </a:r>
          </a:p>
          <a:p>
            <a:pPr lvl="1" eaLnBrk="1" hangingPunct="1"/>
            <a:r>
              <a:rPr lang="en-US" dirty="0" smtClean="0"/>
              <a:t>1 = </a:t>
            </a:r>
            <a:r>
              <a:rPr lang="en-US" i="1" dirty="0" smtClean="0"/>
              <a:t>V</a:t>
            </a:r>
            <a:r>
              <a:rPr lang="en-US" i="1" baseline="-25000" dirty="0" smtClean="0"/>
              <a:t>DD</a:t>
            </a:r>
            <a:r>
              <a:rPr lang="en-US" dirty="0" smtClean="0"/>
              <a:t> or 5 volts</a:t>
            </a:r>
          </a:p>
          <a:p>
            <a:pPr eaLnBrk="1" hangingPunct="1"/>
            <a:r>
              <a:rPr lang="en-US" dirty="0" smtClean="0"/>
              <a:t>What about 4.99 volts?  Is that a 0 or a 1?</a:t>
            </a:r>
          </a:p>
          <a:p>
            <a:pPr eaLnBrk="1" hangingPunct="1"/>
            <a:r>
              <a:rPr lang="en-US" dirty="0" smtClean="0"/>
              <a:t>What about 3.2 volts?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Logic Levels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844388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5" name="Rectangle 3"/>
          <p:cNvSpPr>
            <a:spLocks noGrp="1" noChangeArrowheads="1"/>
          </p:cNvSpPr>
          <p:nvPr>
            <p:ph type="body" sz="half" idx="4294967295"/>
            <p:custDataLst>
              <p:tags r:id="rId1"/>
            </p:custDataLst>
          </p:nvPr>
        </p:nvSpPr>
        <p:spPr>
          <a:xfrm>
            <a:off x="914400" y="1219200"/>
            <a:ext cx="7467600" cy="4953000"/>
          </a:xfrm>
        </p:spPr>
        <p:txBody>
          <a:bodyPr/>
          <a:lstStyle/>
          <a:p>
            <a:pPr eaLnBrk="1" hangingPunct="1"/>
            <a:r>
              <a:rPr lang="en-US" i="1" dirty="0" smtClean="0"/>
              <a:t>Range</a:t>
            </a:r>
            <a:r>
              <a:rPr lang="en-US" dirty="0" smtClean="0"/>
              <a:t> of voltages for 1 and 0</a:t>
            </a:r>
          </a:p>
          <a:p>
            <a:pPr eaLnBrk="1" hangingPunct="1"/>
            <a:r>
              <a:rPr lang="en-US" dirty="0" smtClean="0"/>
              <a:t>Different ranges for inputs and outputs to allow for </a:t>
            </a:r>
            <a:r>
              <a:rPr lang="en-US" i="1" dirty="0" smtClean="0"/>
              <a:t>noise</a:t>
            </a: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Logic Levels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808507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3" name="Rectangle 3"/>
          <p:cNvSpPr>
            <a:spLocks noGrp="1" noChangeArrowheads="1"/>
          </p:cNvSpPr>
          <p:nvPr>
            <p:ph type="body" sz="half" idx="4294967295"/>
            <p:custDataLst>
              <p:tags r:id="rId2"/>
            </p:custDataLst>
          </p:nvPr>
        </p:nvSpPr>
        <p:spPr>
          <a:xfrm>
            <a:off x="914400" y="1219200"/>
            <a:ext cx="7467600" cy="4953000"/>
          </a:xfrm>
        </p:spPr>
        <p:txBody>
          <a:bodyPr/>
          <a:lstStyle/>
          <a:p>
            <a:pPr eaLnBrk="1" hangingPunct="1"/>
            <a:r>
              <a:rPr lang="en-US" b="1" dirty="0" smtClean="0"/>
              <a:t>Anything that degrades the signal</a:t>
            </a:r>
          </a:p>
          <a:p>
            <a:pPr lvl="1" eaLnBrk="1" hangingPunct="1"/>
            <a:r>
              <a:rPr lang="en-US" dirty="0" smtClean="0"/>
              <a:t>E.g., resistance, power supply noise, coupling to neighboring wires, etc.</a:t>
            </a:r>
          </a:p>
          <a:p>
            <a:pPr eaLnBrk="1" hangingPunct="1"/>
            <a:r>
              <a:rPr lang="en-US" b="1" dirty="0" smtClean="0"/>
              <a:t>Example:</a:t>
            </a:r>
            <a:r>
              <a:rPr lang="en-US" dirty="0" smtClean="0"/>
              <a:t> a gate (driver) outputs 5 V but, because of resistance in a long wire, receiver gets 4.5 V</a:t>
            </a:r>
          </a:p>
        </p:txBody>
      </p:sp>
      <p:graphicFrame>
        <p:nvGraphicFramePr>
          <p:cNvPr id="89094" name="Object 4"/>
          <p:cNvGraphicFramePr>
            <a:graphicFrameLocks noGrp="1" noChangeAspect="1"/>
          </p:cNvGraphicFramePr>
          <p:nvPr>
            <p:ph sz="half" idx="4294967295"/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2012474712"/>
              </p:ext>
            </p:extLst>
          </p:nvPr>
        </p:nvGraphicFramePr>
        <p:xfrm>
          <a:off x="1828800" y="4572000"/>
          <a:ext cx="5029200" cy="1792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84" name="VISIO" r:id="rId6" imgW="1978401" imgH="705263" progId="Visio.Drawing.6">
                  <p:embed/>
                </p:oleObj>
              </mc:Choice>
              <mc:Fallback>
                <p:oleObj name="VISIO" r:id="rId6" imgW="1978401" imgH="705263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28800" y="4572000"/>
                        <a:ext cx="5029200" cy="1792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What is Noise?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27721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7" name="Rectangle 3"/>
          <p:cNvSpPr>
            <a:spLocks noGrp="1" noChangeArrowheads="1"/>
          </p:cNvSpPr>
          <p:nvPr>
            <p:ph type="body" sz="half" idx="4294967295"/>
            <p:custDataLst>
              <p:tags r:id="rId1"/>
            </p:custDataLst>
          </p:nvPr>
        </p:nvSpPr>
        <p:spPr>
          <a:xfrm>
            <a:off x="914400" y="1219200"/>
            <a:ext cx="7467600" cy="4953000"/>
          </a:xfrm>
        </p:spPr>
        <p:txBody>
          <a:bodyPr/>
          <a:lstStyle/>
          <a:p>
            <a:pPr eaLnBrk="1" hangingPunct="1"/>
            <a:r>
              <a:rPr lang="en-US" dirty="0" smtClean="0"/>
              <a:t>With logically valid inputs, every circuit element must produce logically valid outputs</a:t>
            </a:r>
          </a:p>
          <a:p>
            <a:pPr eaLnBrk="1" hangingPunct="1"/>
            <a:endParaRPr lang="en-US" dirty="0" smtClean="0"/>
          </a:p>
          <a:p>
            <a:pPr eaLnBrk="1" hangingPunct="1"/>
            <a:r>
              <a:rPr lang="en-US" dirty="0" smtClean="0"/>
              <a:t>Use limited ranges of voltages to represent discrete values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The Static Discipline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250137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1143" name="Object 5"/>
          <p:cNvGraphicFramePr>
            <a:graphicFrameLocks noGrp="1" noChangeAspect="1"/>
          </p:cNvGraphicFramePr>
          <p:nvPr>
            <p:ph sz="half"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639987013"/>
              </p:ext>
            </p:extLst>
          </p:nvPr>
        </p:nvGraphicFramePr>
        <p:xfrm>
          <a:off x="2971800" y="865188"/>
          <a:ext cx="4191000" cy="1096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35" name="VISIO" r:id="rId8" imgW="1978401" imgH="517498" progId="Visio.Drawing.6">
                  <p:embed/>
                </p:oleObj>
              </mc:Choice>
              <mc:Fallback>
                <p:oleObj name="VISIO" r:id="rId8" imgW="1978401" imgH="517498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71800" y="865188"/>
                        <a:ext cx="4191000" cy="10969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1144" name="Object 6"/>
          <p:cNvGraphicFramePr>
            <a:graphicFrameLocks noGrp="1" noChangeAspect="1"/>
          </p:cNvGraphicFramePr>
          <p:nvPr>
            <p:ph sz="half" idx="4294967295"/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2323603042"/>
              </p:ext>
            </p:extLst>
          </p:nvPr>
        </p:nvGraphicFramePr>
        <p:xfrm>
          <a:off x="1066800" y="1839913"/>
          <a:ext cx="8534400" cy="3570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36" name="VISIO" r:id="rId10" imgW="4030077" imgH="1686831" progId="Visio.Drawing.6">
                  <p:embed/>
                </p:oleObj>
              </mc:Choice>
              <mc:Fallback>
                <p:oleObj name="VISIO" r:id="rId10" imgW="4030077" imgH="1686831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1839913"/>
                        <a:ext cx="8534400" cy="35702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1140" name="Rectangle 2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</p:txBody>
      </p:sp>
      <p:sp>
        <p:nvSpPr>
          <p:cNvPr id="91142" name="Rectangle 4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685800" y="12192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Logic Levels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4977727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167" name="Object 5"/>
          <p:cNvGraphicFramePr>
            <a:graphicFrameLocks noGrp="1" noChangeAspect="1"/>
          </p:cNvGraphicFramePr>
          <p:nvPr>
            <p:ph sz="half"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18480438"/>
              </p:ext>
            </p:extLst>
          </p:nvPr>
        </p:nvGraphicFramePr>
        <p:xfrm>
          <a:off x="2895600" y="865188"/>
          <a:ext cx="4191000" cy="1096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59" name="VISIO" r:id="rId10" imgW="1978401" imgH="517498" progId="Visio.Drawing.6">
                  <p:embed/>
                </p:oleObj>
              </mc:Choice>
              <mc:Fallback>
                <p:oleObj name="VISIO" r:id="rId10" imgW="1978401" imgH="517498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95600" y="865188"/>
                        <a:ext cx="4191000" cy="10969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168" name="Object 6"/>
          <p:cNvGraphicFramePr>
            <a:graphicFrameLocks noGrp="1" noChangeAspect="1"/>
          </p:cNvGraphicFramePr>
          <p:nvPr>
            <p:ph sz="half" idx="4294967295"/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3312889503"/>
              </p:ext>
            </p:extLst>
          </p:nvPr>
        </p:nvGraphicFramePr>
        <p:xfrm>
          <a:off x="990600" y="1839913"/>
          <a:ext cx="8534400" cy="3570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60" name="VISIO" r:id="rId12" imgW="4030077" imgH="1686831" progId="Visio.Drawing.6">
                  <p:embed/>
                </p:oleObj>
              </mc:Choice>
              <mc:Fallback>
                <p:oleObj name="VISIO" r:id="rId12" imgW="4030077" imgH="1686831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1839913"/>
                        <a:ext cx="8534400" cy="35702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2164" name="Rectangle 2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</p:txBody>
      </p:sp>
      <p:sp>
        <p:nvSpPr>
          <p:cNvPr id="92166" name="Rectangle 4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685800" y="12192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</a:endParaRPr>
          </a:p>
        </p:txBody>
      </p:sp>
      <p:sp>
        <p:nvSpPr>
          <p:cNvPr id="92169" name="Text Box 7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3352800" y="5334000"/>
            <a:ext cx="3276600" cy="1160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i="1" dirty="0">
                <a:solidFill>
                  <a:schemeClr val="accent2"/>
                </a:solidFill>
              </a:rPr>
              <a:t>NM</a:t>
            </a:r>
            <a:r>
              <a:rPr lang="en-US" i="1" baseline="-25000" dirty="0">
                <a:solidFill>
                  <a:schemeClr val="accent2"/>
                </a:solidFill>
              </a:rPr>
              <a:t>H</a:t>
            </a:r>
            <a:r>
              <a:rPr lang="en-US" dirty="0">
                <a:solidFill>
                  <a:schemeClr val="accent2"/>
                </a:solidFill>
              </a:rPr>
              <a:t> = </a:t>
            </a:r>
            <a:r>
              <a:rPr lang="en-US" i="1" dirty="0">
                <a:solidFill>
                  <a:schemeClr val="accent2"/>
                </a:solidFill>
              </a:rPr>
              <a:t>V</a:t>
            </a:r>
            <a:r>
              <a:rPr lang="en-US" i="1" baseline="-25000" dirty="0">
                <a:solidFill>
                  <a:schemeClr val="accent2"/>
                </a:solidFill>
              </a:rPr>
              <a:t>OH</a:t>
            </a:r>
            <a:r>
              <a:rPr lang="en-US" dirty="0">
                <a:solidFill>
                  <a:schemeClr val="accent2"/>
                </a:solidFill>
              </a:rPr>
              <a:t> – </a:t>
            </a:r>
            <a:r>
              <a:rPr lang="en-US" i="1" dirty="0">
                <a:solidFill>
                  <a:schemeClr val="accent2"/>
                </a:solidFill>
              </a:rPr>
              <a:t>V</a:t>
            </a:r>
            <a:r>
              <a:rPr lang="en-US" i="1" baseline="-25000" dirty="0">
                <a:solidFill>
                  <a:schemeClr val="accent2"/>
                </a:solidFill>
              </a:rPr>
              <a:t>IH</a:t>
            </a:r>
          </a:p>
          <a:p>
            <a:pPr eaLnBrk="1" hangingPunct="1">
              <a:spcBef>
                <a:spcPct val="50000"/>
              </a:spcBef>
            </a:pPr>
            <a:r>
              <a:rPr lang="en-US" i="1" dirty="0">
                <a:solidFill>
                  <a:schemeClr val="accent2"/>
                </a:solidFill>
              </a:rPr>
              <a:t>NM</a:t>
            </a:r>
            <a:r>
              <a:rPr lang="en-US" i="1" baseline="-25000" dirty="0">
                <a:solidFill>
                  <a:schemeClr val="accent2"/>
                </a:solidFill>
              </a:rPr>
              <a:t>L</a:t>
            </a:r>
            <a:r>
              <a:rPr lang="en-US" dirty="0">
                <a:solidFill>
                  <a:schemeClr val="accent2"/>
                </a:solidFill>
              </a:rPr>
              <a:t> =  </a:t>
            </a:r>
            <a:r>
              <a:rPr lang="en-US" i="1" dirty="0">
                <a:solidFill>
                  <a:schemeClr val="accent2"/>
                </a:solidFill>
              </a:rPr>
              <a:t>V</a:t>
            </a:r>
            <a:r>
              <a:rPr lang="en-US" i="1" baseline="-25000" dirty="0">
                <a:solidFill>
                  <a:schemeClr val="accent2"/>
                </a:solidFill>
              </a:rPr>
              <a:t>IL</a:t>
            </a:r>
            <a:r>
              <a:rPr lang="en-US" dirty="0">
                <a:solidFill>
                  <a:schemeClr val="accent2"/>
                </a:solidFill>
              </a:rPr>
              <a:t>  – </a:t>
            </a:r>
            <a:r>
              <a:rPr lang="en-US" i="1" dirty="0">
                <a:solidFill>
                  <a:schemeClr val="accent2"/>
                </a:solidFill>
              </a:rPr>
              <a:t>V</a:t>
            </a:r>
            <a:r>
              <a:rPr lang="en-US" i="1" baseline="-25000" dirty="0">
                <a:solidFill>
                  <a:schemeClr val="accent2"/>
                </a:solidFill>
              </a:rPr>
              <a:t>OL</a:t>
            </a:r>
          </a:p>
        </p:txBody>
      </p:sp>
      <p:sp>
        <p:nvSpPr>
          <p:cNvPr id="92170" name="Rectangle 8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3276600" y="5334000"/>
            <a:ext cx="3048000" cy="1219200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Noise Margins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8355680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3191" name="Object 5"/>
          <p:cNvGraphicFramePr>
            <a:graphicFrameLocks noGrp="1" noChangeAspect="1"/>
          </p:cNvGraphicFramePr>
          <p:nvPr>
            <p:ph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959886822"/>
              </p:ext>
            </p:extLst>
          </p:nvPr>
        </p:nvGraphicFramePr>
        <p:xfrm>
          <a:off x="533400" y="1676400"/>
          <a:ext cx="8534400" cy="381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56" name="VISIO" r:id="rId12" imgW="5458922" imgH="2437891" progId="Visio.Drawing.6">
                  <p:embed/>
                </p:oleObj>
              </mc:Choice>
              <mc:Fallback>
                <p:oleObj name="VISIO" r:id="rId12" imgW="5458922" imgH="2437891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1676400"/>
                        <a:ext cx="8534400" cy="3810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3188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</p:txBody>
      </p:sp>
      <p:sp>
        <p:nvSpPr>
          <p:cNvPr id="93190" name="Rectangle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685800" y="12192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</a:endParaRPr>
          </a:p>
        </p:txBody>
      </p:sp>
      <p:sp>
        <p:nvSpPr>
          <p:cNvPr id="93192" name="Text Box 6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066800" y="1143000"/>
            <a:ext cx="81534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dirty="0"/>
              <a:t>Ideal Buffer:                         Real Buffer:</a:t>
            </a:r>
          </a:p>
        </p:txBody>
      </p:sp>
      <p:sp>
        <p:nvSpPr>
          <p:cNvPr id="93193" name="Text Box 7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914400" y="5576888"/>
            <a:ext cx="37338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i="1">
                <a:solidFill>
                  <a:schemeClr val="accent2"/>
                </a:solidFill>
              </a:rPr>
              <a:t>NM</a:t>
            </a:r>
            <a:r>
              <a:rPr lang="en-US" i="1" baseline="-25000">
                <a:solidFill>
                  <a:schemeClr val="accent2"/>
                </a:solidFill>
              </a:rPr>
              <a:t>H</a:t>
            </a:r>
            <a:r>
              <a:rPr lang="en-US">
                <a:solidFill>
                  <a:schemeClr val="accent2"/>
                </a:solidFill>
              </a:rPr>
              <a:t> = </a:t>
            </a:r>
            <a:r>
              <a:rPr lang="en-US" i="1">
                <a:solidFill>
                  <a:schemeClr val="accent2"/>
                </a:solidFill>
              </a:rPr>
              <a:t>NM</a:t>
            </a:r>
            <a:r>
              <a:rPr lang="en-US" i="1" baseline="-25000">
                <a:solidFill>
                  <a:schemeClr val="accent2"/>
                </a:solidFill>
              </a:rPr>
              <a:t>L</a:t>
            </a:r>
            <a:r>
              <a:rPr lang="en-US">
                <a:solidFill>
                  <a:schemeClr val="accent2"/>
                </a:solidFill>
              </a:rPr>
              <a:t> = </a:t>
            </a:r>
            <a:r>
              <a:rPr lang="en-US" i="1">
                <a:solidFill>
                  <a:schemeClr val="accent2"/>
                </a:solidFill>
              </a:rPr>
              <a:t>V</a:t>
            </a:r>
            <a:r>
              <a:rPr lang="en-US" i="1" baseline="-25000">
                <a:solidFill>
                  <a:schemeClr val="accent2"/>
                </a:solidFill>
              </a:rPr>
              <a:t>DD</a:t>
            </a:r>
            <a:r>
              <a:rPr lang="en-US">
                <a:solidFill>
                  <a:schemeClr val="accent2"/>
                </a:solidFill>
              </a:rPr>
              <a:t>/2</a:t>
            </a:r>
            <a:endParaRPr lang="en-US" i="1" baseline="-25000">
              <a:solidFill>
                <a:schemeClr val="accent2"/>
              </a:solidFill>
            </a:endParaRPr>
          </a:p>
        </p:txBody>
      </p:sp>
      <p:sp>
        <p:nvSpPr>
          <p:cNvPr id="93194" name="Rectangle 8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838200" y="5562600"/>
            <a:ext cx="3581400" cy="609600"/>
          </a:xfrm>
          <a:prstGeom prst="rect">
            <a:avLst/>
          </a:prstGeom>
          <a:noFill/>
          <a:ln w="9525">
            <a:solidFill>
              <a:srgbClr val="000099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3195" name="Text Box 11"/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4800600" y="5562600"/>
            <a:ext cx="37338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i="1" dirty="0">
                <a:solidFill>
                  <a:schemeClr val="accent2"/>
                </a:solidFill>
              </a:rPr>
              <a:t>NM</a:t>
            </a:r>
            <a:r>
              <a:rPr lang="en-US" i="1" baseline="-25000" dirty="0">
                <a:solidFill>
                  <a:schemeClr val="accent2"/>
                </a:solidFill>
              </a:rPr>
              <a:t>H </a:t>
            </a:r>
            <a:r>
              <a:rPr lang="en-US" dirty="0">
                <a:solidFill>
                  <a:schemeClr val="accent2"/>
                </a:solidFill>
              </a:rPr>
              <a:t>, </a:t>
            </a:r>
            <a:r>
              <a:rPr lang="en-US" i="1" dirty="0">
                <a:solidFill>
                  <a:schemeClr val="accent2"/>
                </a:solidFill>
              </a:rPr>
              <a:t>NM</a:t>
            </a:r>
            <a:r>
              <a:rPr lang="en-US" i="1" baseline="-25000" dirty="0">
                <a:solidFill>
                  <a:schemeClr val="accent2"/>
                </a:solidFill>
              </a:rPr>
              <a:t>L</a:t>
            </a:r>
            <a:r>
              <a:rPr lang="en-US" dirty="0">
                <a:solidFill>
                  <a:schemeClr val="accent2"/>
                </a:solidFill>
              </a:rPr>
              <a:t> &lt; </a:t>
            </a:r>
            <a:r>
              <a:rPr lang="en-US" i="1" dirty="0">
                <a:solidFill>
                  <a:schemeClr val="accent2"/>
                </a:solidFill>
              </a:rPr>
              <a:t>V</a:t>
            </a:r>
            <a:r>
              <a:rPr lang="en-US" i="1" baseline="-25000" dirty="0">
                <a:solidFill>
                  <a:schemeClr val="accent2"/>
                </a:solidFill>
              </a:rPr>
              <a:t>DD</a:t>
            </a:r>
            <a:r>
              <a:rPr lang="en-US" dirty="0">
                <a:solidFill>
                  <a:schemeClr val="accent2"/>
                </a:solidFill>
              </a:rPr>
              <a:t>/2</a:t>
            </a:r>
            <a:endParaRPr lang="en-US" i="1" baseline="-25000" dirty="0">
              <a:solidFill>
                <a:schemeClr val="accent2"/>
              </a:solidFill>
            </a:endParaRPr>
          </a:p>
        </p:txBody>
      </p:sp>
      <p:sp>
        <p:nvSpPr>
          <p:cNvPr id="93196" name="Rectangle 12"/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4800600" y="5548313"/>
            <a:ext cx="3352800" cy="609600"/>
          </a:xfrm>
          <a:prstGeom prst="rect">
            <a:avLst/>
          </a:prstGeom>
          <a:noFill/>
          <a:ln w="9525">
            <a:solidFill>
              <a:srgbClr val="000099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DC Transfer Characteristics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764013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08966" name="Object 6"/>
          <p:cNvGraphicFramePr>
            <a:graphicFrameLocks noGrp="1" noChangeAspect="1"/>
          </p:cNvGraphicFramePr>
          <p:nvPr>
            <p:ph sz="quarter"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207331186"/>
              </p:ext>
            </p:extLst>
          </p:nvPr>
        </p:nvGraphicFramePr>
        <p:xfrm>
          <a:off x="4038600" y="2286000"/>
          <a:ext cx="4953000" cy="31422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734" name="VISIO" r:id="rId9" imgW="2654955" imgH="1685782" progId="Visio.Drawing.6">
                  <p:embed/>
                </p:oleObj>
              </mc:Choice>
              <mc:Fallback>
                <p:oleObj name="VISIO" r:id="rId9" imgW="2654955" imgH="1685782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38600" y="2286000"/>
                        <a:ext cx="4953000" cy="314227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4216" name="Object 7"/>
          <p:cNvGraphicFramePr>
            <a:graphicFrameLocks noGrp="1" noChangeAspect="1"/>
          </p:cNvGraphicFramePr>
          <p:nvPr>
            <p:ph sz="quarter" idx="4294967295"/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1689366942"/>
              </p:ext>
            </p:extLst>
          </p:nvPr>
        </p:nvGraphicFramePr>
        <p:xfrm>
          <a:off x="3352800" y="1203325"/>
          <a:ext cx="2057400" cy="701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735" name="VISIO" r:id="rId11" imgW="772431" imgH="262566" progId="Visio.Drawing.6">
                  <p:embed/>
                </p:oleObj>
              </mc:Choice>
              <mc:Fallback>
                <p:oleObj name="VISIO" r:id="rId11" imgW="772431" imgH="262566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52800" y="1203325"/>
                        <a:ext cx="2057400" cy="701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4217" name="Object 9"/>
          <p:cNvGraphicFramePr>
            <a:graphicFrameLocks noGrp="1" noChangeAspect="1"/>
          </p:cNvGraphicFramePr>
          <p:nvPr>
            <p:ph sz="half" idx="4294967295"/>
            <p:custDataLst>
              <p:tags r:id="rId4"/>
            </p:custDataLst>
            <p:extLst>
              <p:ext uri="{D42A27DB-BD31-4B8C-83A1-F6EECF244321}">
                <p14:modId xmlns:p14="http://schemas.microsoft.com/office/powerpoint/2010/main" val="626847194"/>
              </p:ext>
            </p:extLst>
          </p:nvPr>
        </p:nvGraphicFramePr>
        <p:xfrm>
          <a:off x="762000" y="2380272"/>
          <a:ext cx="3657600" cy="304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736" name="VISIO" r:id="rId13" imgW="2601231" imgH="2294396" progId="Visio.Drawing.6">
                  <p:embed/>
                </p:oleObj>
              </mc:Choice>
              <mc:Fallback>
                <p:oleObj name="VISIO" r:id="rId13" imgW="2601231" imgH="2294396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2380272"/>
                        <a:ext cx="3657600" cy="304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4212" name="Rectangle 2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</p:txBody>
      </p:sp>
      <p:sp>
        <p:nvSpPr>
          <p:cNvPr id="94215" name="Rectangle 5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685800" y="12192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DC Transfer Characteristics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4145340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4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</p:txBody>
      </p:sp>
      <p:sp>
        <p:nvSpPr>
          <p:cNvPr id="30726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952500" y="1219200"/>
            <a:ext cx="78867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Times New Roman" pitchFamily="18" charset="0"/>
              </a:rPr>
              <a:t>Intentionally </a:t>
            </a:r>
            <a:r>
              <a:rPr lang="en-US" sz="3200" dirty="0" smtClean="0">
                <a:latin typeface="Times New Roman" pitchFamily="18" charset="0"/>
              </a:rPr>
              <a:t>restrict design </a:t>
            </a:r>
            <a:r>
              <a:rPr lang="en-US" sz="3200" dirty="0">
                <a:latin typeface="Times New Roman" pitchFamily="18" charset="0"/>
              </a:rPr>
              <a:t>choices 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dirty="0" smtClean="0">
                <a:latin typeface="Times New Roman" pitchFamily="18" charset="0"/>
              </a:rPr>
              <a:t>Example</a:t>
            </a:r>
            <a:r>
              <a:rPr lang="en-US" sz="3200" dirty="0">
                <a:latin typeface="Times New Roman" pitchFamily="18" charset="0"/>
              </a:rPr>
              <a:t>: Digital discipline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dirty="0">
                <a:latin typeface="Times New Roman" pitchFamily="18" charset="0"/>
              </a:rPr>
              <a:t>D</a:t>
            </a:r>
            <a:r>
              <a:rPr lang="en-US" dirty="0" smtClean="0">
                <a:latin typeface="Times New Roman" pitchFamily="18" charset="0"/>
              </a:rPr>
              <a:t>iscrete </a:t>
            </a:r>
            <a:r>
              <a:rPr lang="en-US" dirty="0">
                <a:latin typeface="Times New Roman" pitchFamily="18" charset="0"/>
              </a:rPr>
              <a:t>voltages instead of </a:t>
            </a:r>
            <a:r>
              <a:rPr lang="en-US" dirty="0" smtClean="0">
                <a:latin typeface="Times New Roman" pitchFamily="18" charset="0"/>
              </a:rPr>
              <a:t>continuous</a:t>
            </a:r>
            <a:endParaRPr lang="en-US" dirty="0">
              <a:latin typeface="Times New Roman" pitchFamily="18" charset="0"/>
            </a:endParaRP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dirty="0" smtClean="0">
                <a:latin typeface="Times New Roman" pitchFamily="18" charset="0"/>
              </a:rPr>
              <a:t>Simpler </a:t>
            </a:r>
            <a:r>
              <a:rPr lang="en-US" dirty="0">
                <a:latin typeface="Times New Roman" pitchFamily="18" charset="0"/>
              </a:rPr>
              <a:t>to design than analog circuits – can build more sophisticated systems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dirty="0">
                <a:latin typeface="Times New Roman" pitchFamily="18" charset="0"/>
              </a:rPr>
              <a:t>Digital systems replacing analog predecessors:</a:t>
            </a:r>
          </a:p>
          <a:p>
            <a:pPr marL="1143000" lvl="2" indent="-228600">
              <a:spcBef>
                <a:spcPct val="20000"/>
              </a:spcBef>
              <a:buFontTx/>
              <a:buChar char="•"/>
            </a:pPr>
            <a:r>
              <a:rPr lang="en-US" sz="2400" dirty="0" smtClean="0">
                <a:latin typeface="Times New Roman" pitchFamily="18" charset="0"/>
              </a:rPr>
              <a:t>i.e</a:t>
            </a:r>
            <a:r>
              <a:rPr lang="en-US" sz="2400" dirty="0">
                <a:latin typeface="Times New Roman" pitchFamily="18" charset="0"/>
              </a:rPr>
              <a:t>., digital cameras, digital television, cell phones, CDs</a:t>
            </a:r>
            <a:endParaRPr lang="en-US" sz="1800" dirty="0">
              <a:latin typeface="Times New Roman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Discipline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6676615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5238" name="Object 6"/>
          <p:cNvGraphicFramePr>
            <a:graphicFrameLocks noGrp="1" noChangeAspect="1"/>
          </p:cNvGraphicFramePr>
          <p:nvPr>
            <p:ph sz="half"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338247466"/>
              </p:ext>
            </p:extLst>
          </p:nvPr>
        </p:nvGraphicFramePr>
        <p:xfrm>
          <a:off x="6970713" y="1447800"/>
          <a:ext cx="2173287" cy="3813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04" r:id="rId7" imgW="1123950" imgH="1971675" progId="">
                  <p:embed/>
                </p:oleObj>
              </mc:Choice>
              <mc:Fallback>
                <p:oleObj r:id="rId7" imgW="1123950" imgH="1971675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70713" y="1447800"/>
                        <a:ext cx="2173287" cy="3813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5237" name="Rectangle 3"/>
          <p:cNvSpPr>
            <a:spLocks noGrp="1" noChangeArrowheads="1"/>
          </p:cNvSpPr>
          <p:nvPr>
            <p:ph type="body" sz="half" idx="4294967295"/>
            <p:custDataLst>
              <p:tags r:id="rId3"/>
            </p:custDataLst>
          </p:nvPr>
        </p:nvSpPr>
        <p:spPr>
          <a:xfrm>
            <a:off x="914400" y="1219200"/>
            <a:ext cx="6210300" cy="4953000"/>
          </a:xfrm>
        </p:spPr>
        <p:txBody>
          <a:bodyPr>
            <a:normAutofit fontScale="85000" lnSpcReduction="10000"/>
          </a:bodyPr>
          <a:lstStyle/>
          <a:p>
            <a:pPr eaLnBrk="1" hangingPunct="1">
              <a:lnSpc>
                <a:spcPct val="90000"/>
              </a:lnSpc>
            </a:pPr>
            <a:r>
              <a:rPr lang="en-US" dirty="0" smtClean="0"/>
              <a:t>In 1970’s and 1980’s, V</a:t>
            </a:r>
            <a:r>
              <a:rPr lang="en-US" baseline="-25000" dirty="0" smtClean="0"/>
              <a:t>DD</a:t>
            </a:r>
            <a:r>
              <a:rPr lang="en-US" dirty="0" smtClean="0"/>
              <a:t> = 5 V</a:t>
            </a:r>
          </a:p>
          <a:p>
            <a:pPr eaLnBrk="1" hangingPunct="1">
              <a:lnSpc>
                <a:spcPct val="90000"/>
              </a:lnSpc>
            </a:pPr>
            <a:r>
              <a:rPr lang="en-US" dirty="0" smtClean="0"/>
              <a:t>V</a:t>
            </a:r>
            <a:r>
              <a:rPr lang="en-US" baseline="-25000" dirty="0" smtClean="0"/>
              <a:t>DD</a:t>
            </a:r>
            <a:r>
              <a:rPr lang="en-US" dirty="0" smtClean="0"/>
              <a:t> has dropped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 smtClean="0"/>
              <a:t>Avoid frying tiny transistors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 smtClean="0"/>
              <a:t>Save power</a:t>
            </a:r>
          </a:p>
          <a:p>
            <a:pPr eaLnBrk="1" hangingPunct="1">
              <a:lnSpc>
                <a:spcPct val="90000"/>
              </a:lnSpc>
            </a:pPr>
            <a:r>
              <a:rPr lang="en-US" dirty="0" smtClean="0"/>
              <a:t>3.3 V, 2.5 V, 1.8 V, 1.5 V, 1.2 V, 1.0 V, …</a:t>
            </a:r>
          </a:p>
          <a:p>
            <a:pPr eaLnBrk="1" hangingPunct="1">
              <a:lnSpc>
                <a:spcPct val="90000"/>
              </a:lnSpc>
            </a:pPr>
            <a:r>
              <a:rPr lang="en-US" dirty="0" smtClean="0"/>
              <a:t>Be careful connecting chips with different supply voltages</a:t>
            </a:r>
          </a:p>
          <a:p>
            <a:pPr marL="0" indent="0" eaLnBrk="1" hangingPunct="1">
              <a:lnSpc>
                <a:spcPct val="90000"/>
              </a:lnSpc>
              <a:buNone/>
            </a:pPr>
            <a:endParaRPr lang="en-US" dirty="0" smtClean="0"/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dirty="0" smtClean="0">
                <a:solidFill>
                  <a:schemeClr val="accent2"/>
                </a:solidFill>
              </a:rPr>
              <a:t>Chips operate because they contain magic smoke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dirty="0" smtClean="0">
                <a:solidFill>
                  <a:schemeClr val="accent2"/>
                </a:solidFill>
              </a:rPr>
              <a:t>Proof: 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 smtClean="0">
                <a:solidFill>
                  <a:schemeClr val="accent2"/>
                </a:solidFill>
              </a:rPr>
              <a:t>if the magic smoke is let out, the chip stops working</a:t>
            </a:r>
          </a:p>
        </p:txBody>
      </p:sp>
      <p:sp>
        <p:nvSpPr>
          <p:cNvPr id="95239" name="Rectangle 8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6858000" y="1600200"/>
            <a:ext cx="533400" cy="457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V</a:t>
            </a:r>
            <a:r>
              <a:rPr lang="en-US" sz="4400" baseline="-25000" dirty="0" smtClean="0">
                <a:solidFill>
                  <a:schemeClr val="bg1"/>
                </a:solidFill>
                <a:latin typeface="+mj-lt"/>
              </a:rPr>
              <a:t>DD</a:t>
            </a:r>
            <a:r>
              <a:rPr lang="en-US" sz="4400" dirty="0" smtClean="0">
                <a:solidFill>
                  <a:schemeClr val="bg1"/>
                </a:solidFill>
                <a:latin typeface="+mj-lt"/>
              </a:rPr>
              <a:t> Scaling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126975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10041" name="Group 57"/>
          <p:cNvGraphicFramePr>
            <a:graphicFrameLocks noGrp="1"/>
          </p:cNvGraphicFramePr>
          <p:nvPr>
            <p:ph idx="4294967295"/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895434371"/>
              </p:ext>
            </p:extLst>
          </p:nvPr>
        </p:nvGraphicFramePr>
        <p:xfrm>
          <a:off x="990600" y="1524000"/>
          <a:ext cx="7772400" cy="3200402"/>
        </p:xfrm>
        <a:graphic>
          <a:graphicData uri="http://schemas.openxmlformats.org/drawingml/2006/table">
            <a:tbl>
              <a:tblPr/>
              <a:tblGrid>
                <a:gridCol w="1981200"/>
                <a:gridCol w="2057400"/>
                <a:gridCol w="990600"/>
                <a:gridCol w="914400"/>
                <a:gridCol w="914400"/>
                <a:gridCol w="914400"/>
              </a:tblGrid>
              <a:tr h="5572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Logic Family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V</a:t>
                      </a:r>
                      <a:r>
                        <a:rPr kumimoji="0" lang="en-US" sz="2400" b="1" i="1" u="none" strike="noStrike" cap="none" normalizeH="0" baseline="-25000" dirty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DD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V</a:t>
                      </a:r>
                      <a:r>
                        <a:rPr kumimoji="0" lang="en-US" sz="2400" b="1" i="1" u="none" strike="noStrike" cap="none" normalizeH="0" baseline="-25000" dirty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IL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V</a:t>
                      </a:r>
                      <a:r>
                        <a:rPr kumimoji="0" lang="en-US" sz="2400" b="1" i="1" u="none" strike="noStrike" cap="none" normalizeH="0" baseline="-25000" dirty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IH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V</a:t>
                      </a:r>
                      <a:r>
                        <a:rPr kumimoji="0" lang="en-US" sz="2400" b="1" i="1" u="none" strike="noStrike" cap="none" normalizeH="0" baseline="-25000" dirty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OL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V</a:t>
                      </a:r>
                      <a:r>
                        <a:rPr kumimoji="0" lang="en-US" sz="2400" b="1" i="1" u="none" strike="noStrike" cap="none" normalizeH="0" baseline="-25000" dirty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OH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619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TTL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5 (4.75 - 5.25)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0.8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2.0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0.4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2.4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302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CMOS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5 (4.5 - 6)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1.35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3.15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0.33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3.84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651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LVTTL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3.3 (3 - 3.6)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0.8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2.0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0.4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2.4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85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LVCMOS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3.3 (3 - 3.6)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0.9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1.8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0.36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2.7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96260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</p:txBody>
      </p:sp>
      <p:sp>
        <p:nvSpPr>
          <p:cNvPr id="96262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685800" y="12192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Logic Family Examples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6319984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287" name="Object 7"/>
          <p:cNvGraphicFramePr>
            <a:graphicFrameLocks noGrp="1" noChangeAspect="1"/>
          </p:cNvGraphicFramePr>
          <p:nvPr>
            <p:ph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309547767"/>
              </p:ext>
            </p:extLst>
          </p:nvPr>
        </p:nvGraphicFramePr>
        <p:xfrm>
          <a:off x="2209800" y="3906837"/>
          <a:ext cx="4419600" cy="2112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27" name="VISIO" r:id="rId7" imgW="1616610" imgH="772431" progId="Visio.Drawing.6">
                  <p:embed/>
                </p:oleObj>
              </mc:Choice>
              <mc:Fallback>
                <p:oleObj name="VISIO" r:id="rId7" imgW="1616610" imgH="772431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9800" y="3906837"/>
                        <a:ext cx="4419600" cy="2112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7284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</p:txBody>
      </p:sp>
      <p:sp>
        <p:nvSpPr>
          <p:cNvPr id="97286" name="Rectangle 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914400" y="1219200"/>
            <a:ext cx="8153400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800" dirty="0">
                <a:latin typeface="Times New Roman" pitchFamily="18" charset="0"/>
              </a:rPr>
              <a:t>Logic gates </a:t>
            </a:r>
            <a:r>
              <a:rPr lang="en-US" sz="3800" dirty="0" smtClean="0">
                <a:latin typeface="Times New Roman" pitchFamily="18" charset="0"/>
              </a:rPr>
              <a:t>built from </a:t>
            </a:r>
            <a:r>
              <a:rPr lang="en-US" sz="3800" dirty="0">
                <a:latin typeface="Times New Roman" pitchFamily="18" charset="0"/>
              </a:rPr>
              <a:t>transistors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800" dirty="0" smtClean="0">
                <a:latin typeface="Times New Roman" pitchFamily="18" charset="0"/>
              </a:rPr>
              <a:t>3-ported </a:t>
            </a:r>
            <a:r>
              <a:rPr lang="en-US" sz="3800" dirty="0">
                <a:latin typeface="Times New Roman" pitchFamily="18" charset="0"/>
              </a:rPr>
              <a:t>voltage-controlled switch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800" dirty="0" smtClean="0">
                <a:latin typeface="Times New Roman" pitchFamily="18" charset="0"/>
              </a:rPr>
              <a:t>2 </a:t>
            </a:r>
            <a:r>
              <a:rPr lang="en-US" sz="2800" dirty="0">
                <a:latin typeface="Times New Roman" pitchFamily="18" charset="0"/>
              </a:rPr>
              <a:t>ports </a:t>
            </a:r>
            <a:r>
              <a:rPr lang="en-US" sz="2800" dirty="0" smtClean="0">
                <a:latin typeface="Times New Roman" pitchFamily="18" charset="0"/>
              </a:rPr>
              <a:t>connected </a:t>
            </a:r>
            <a:r>
              <a:rPr lang="en-US" sz="2800" dirty="0">
                <a:latin typeface="Times New Roman" pitchFamily="18" charset="0"/>
              </a:rPr>
              <a:t>depending on </a:t>
            </a:r>
            <a:r>
              <a:rPr lang="en-US" sz="2800" dirty="0" smtClean="0">
                <a:latin typeface="Times New Roman" pitchFamily="18" charset="0"/>
              </a:rPr>
              <a:t>voltage of 3rd</a:t>
            </a:r>
            <a:endParaRPr lang="en-US" sz="2800" dirty="0">
              <a:latin typeface="Times New Roman" pitchFamily="18" charset="0"/>
            </a:endParaRP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800" dirty="0" smtClean="0">
                <a:latin typeface="Times New Roman" pitchFamily="18" charset="0"/>
              </a:rPr>
              <a:t>d </a:t>
            </a:r>
            <a:r>
              <a:rPr lang="en-US" sz="2800" dirty="0">
                <a:latin typeface="Times New Roman" pitchFamily="18" charset="0"/>
              </a:rPr>
              <a:t>and </a:t>
            </a:r>
            <a:r>
              <a:rPr lang="en-US" sz="2800" dirty="0" smtClean="0">
                <a:latin typeface="Times New Roman" pitchFamily="18" charset="0"/>
              </a:rPr>
              <a:t>s </a:t>
            </a:r>
            <a:r>
              <a:rPr lang="en-US" sz="2800" dirty="0">
                <a:latin typeface="Times New Roman" pitchFamily="18" charset="0"/>
              </a:rPr>
              <a:t>are connected (ON) </a:t>
            </a:r>
            <a:r>
              <a:rPr lang="en-US" sz="2800" dirty="0" smtClean="0">
                <a:latin typeface="Times New Roman" pitchFamily="18" charset="0"/>
              </a:rPr>
              <a:t>when g </a:t>
            </a:r>
            <a:r>
              <a:rPr lang="en-US" sz="2800" dirty="0">
                <a:latin typeface="Times New Roman" pitchFamily="18" charset="0"/>
              </a:rPr>
              <a:t>is 1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Transistors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0576564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8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</p:txBody>
      </p:sp>
      <p:sp>
        <p:nvSpPr>
          <p:cNvPr id="98310" name="Rectangle 8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990600" y="1371600"/>
            <a:ext cx="4800600" cy="480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800" dirty="0">
                <a:latin typeface="Times New Roman" pitchFamily="18" charset="0"/>
              </a:rPr>
              <a:t>Nicknamed “Mayor of Silicon Valley”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800" dirty="0">
                <a:latin typeface="Times New Roman" pitchFamily="18" charset="0"/>
              </a:rPr>
              <a:t>Cofounded Fairchild Semiconductor in 1957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800" dirty="0">
                <a:latin typeface="Times New Roman" pitchFamily="18" charset="0"/>
              </a:rPr>
              <a:t>Cofounded Intel in 1968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800" dirty="0">
                <a:latin typeface="Times New Roman" pitchFamily="18" charset="0"/>
              </a:rPr>
              <a:t>Co-invented the integrated circuit</a:t>
            </a:r>
          </a:p>
        </p:txBody>
      </p:sp>
      <p:pic>
        <p:nvPicPr>
          <p:cNvPr id="98311" name="Picture 9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5038" y="1447800"/>
            <a:ext cx="2519362" cy="3752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Robert </a:t>
            </a:r>
            <a:r>
              <a:rPr lang="en-US" sz="4400" dirty="0" err="1" smtClean="0">
                <a:solidFill>
                  <a:schemeClr val="bg1"/>
                </a:solidFill>
                <a:latin typeface="+mj-lt"/>
              </a:rPr>
              <a:t>Noyce</a:t>
            </a:r>
            <a:r>
              <a:rPr lang="en-US" sz="4400" dirty="0" smtClean="0">
                <a:solidFill>
                  <a:schemeClr val="bg1"/>
                </a:solidFill>
                <a:latin typeface="+mj-lt"/>
              </a:rPr>
              <a:t>, 1927-1990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4015760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334" name="Object 4"/>
          <p:cNvGraphicFramePr>
            <a:graphicFrameLocks noGrp="1" noChangeAspect="1"/>
          </p:cNvGraphicFramePr>
          <p:nvPr>
            <p:ph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087789245"/>
              </p:ext>
            </p:extLst>
          </p:nvPr>
        </p:nvGraphicFramePr>
        <p:xfrm>
          <a:off x="990600" y="3508375"/>
          <a:ext cx="7967662" cy="289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51" name="VISIO" r:id="rId7" imgW="4053840" imgH="1467612" progId="Visio.Drawing.6">
                  <p:embed/>
                </p:oleObj>
              </mc:Choice>
              <mc:Fallback>
                <p:oleObj name="VISIO" r:id="rId7" imgW="4053840" imgH="1467612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3508375"/>
                        <a:ext cx="7967662" cy="2892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9332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</p:txBody>
      </p:sp>
      <p:sp>
        <p:nvSpPr>
          <p:cNvPr id="99335" name="Rectangle 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914400" y="1219200"/>
            <a:ext cx="8153400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800" dirty="0">
                <a:latin typeface="Times New Roman" pitchFamily="18" charset="0"/>
              </a:rPr>
              <a:t>Transistors </a:t>
            </a:r>
            <a:r>
              <a:rPr lang="en-US" sz="2800" dirty="0" smtClean="0">
                <a:latin typeface="Times New Roman" pitchFamily="18" charset="0"/>
              </a:rPr>
              <a:t>built from </a:t>
            </a:r>
            <a:r>
              <a:rPr lang="en-US" sz="2800" dirty="0">
                <a:latin typeface="Times New Roman" pitchFamily="18" charset="0"/>
              </a:rPr>
              <a:t>silicon, a semiconductor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800" dirty="0">
                <a:latin typeface="Times New Roman" pitchFamily="18" charset="0"/>
              </a:rPr>
              <a:t>Pure silicon is a poor conductor (no free charges)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800" dirty="0">
                <a:latin typeface="Times New Roman" pitchFamily="18" charset="0"/>
              </a:rPr>
              <a:t>Doped silicon is a good conductor (free charges)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400" dirty="0">
                <a:latin typeface="Times New Roman" pitchFamily="18" charset="0"/>
              </a:rPr>
              <a:t>n-type (free </a:t>
            </a:r>
            <a:r>
              <a:rPr lang="en-US" sz="2400" i="1" dirty="0">
                <a:latin typeface="Times New Roman" pitchFamily="18" charset="0"/>
              </a:rPr>
              <a:t>n</a:t>
            </a:r>
            <a:r>
              <a:rPr lang="en-US" sz="2400" dirty="0">
                <a:latin typeface="Times New Roman" pitchFamily="18" charset="0"/>
              </a:rPr>
              <a:t>egative charges, electrons)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400" dirty="0">
                <a:latin typeface="Times New Roman" pitchFamily="18" charset="0"/>
              </a:rPr>
              <a:t>p-type (free </a:t>
            </a:r>
            <a:r>
              <a:rPr lang="en-US" sz="2400" i="1" dirty="0">
                <a:latin typeface="Times New Roman" pitchFamily="18" charset="0"/>
              </a:rPr>
              <a:t>p</a:t>
            </a:r>
            <a:r>
              <a:rPr lang="en-US" sz="2400" dirty="0">
                <a:latin typeface="Times New Roman" pitchFamily="18" charset="0"/>
              </a:rPr>
              <a:t>ositive charges, holes)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Silicon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9988975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0358" name="Object 5"/>
          <p:cNvGraphicFramePr>
            <a:graphicFrameLocks noGrp="1" noChangeAspect="1"/>
          </p:cNvGraphicFramePr>
          <p:nvPr>
            <p:ph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759051784"/>
              </p:ext>
            </p:extLst>
          </p:nvPr>
        </p:nvGraphicFramePr>
        <p:xfrm>
          <a:off x="3657600" y="2895600"/>
          <a:ext cx="6477000" cy="3279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75" name="VISIO" r:id="rId7" imgW="3813048" imgH="1929384" progId="Visio.Drawing.6">
                  <p:embed/>
                </p:oleObj>
              </mc:Choice>
              <mc:Fallback>
                <p:oleObj name="VISIO" r:id="rId7" imgW="3813048" imgH="1929384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57600" y="2895600"/>
                        <a:ext cx="6477000" cy="3279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0356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</p:txBody>
      </p:sp>
      <p:sp>
        <p:nvSpPr>
          <p:cNvPr id="100359" name="Rectangle 6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914400" y="1219200"/>
            <a:ext cx="8153400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b="1" dirty="0">
                <a:latin typeface="Times New Roman" pitchFamily="18" charset="0"/>
              </a:rPr>
              <a:t>Metal oxide silicon (MOS) transistors: 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400" dirty="0" err="1">
                <a:latin typeface="Times New Roman" pitchFamily="18" charset="0"/>
              </a:rPr>
              <a:t>Polysilicon</a:t>
            </a:r>
            <a:r>
              <a:rPr lang="en-US" sz="2400" dirty="0">
                <a:latin typeface="Times New Roman" pitchFamily="18" charset="0"/>
              </a:rPr>
              <a:t> (used to be </a:t>
            </a:r>
            <a:r>
              <a:rPr lang="en-US" sz="2400" b="1" dirty="0">
                <a:latin typeface="Times New Roman" pitchFamily="18" charset="0"/>
              </a:rPr>
              <a:t>metal</a:t>
            </a:r>
            <a:r>
              <a:rPr lang="en-US" sz="2400" dirty="0">
                <a:latin typeface="Times New Roman" pitchFamily="18" charset="0"/>
              </a:rPr>
              <a:t>) gate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400" b="1" dirty="0">
                <a:latin typeface="Times New Roman" pitchFamily="18" charset="0"/>
              </a:rPr>
              <a:t>Oxide</a:t>
            </a:r>
            <a:r>
              <a:rPr lang="en-US" sz="2400" dirty="0">
                <a:latin typeface="Times New Roman" pitchFamily="18" charset="0"/>
              </a:rPr>
              <a:t> (silicon dioxide) insulator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400" dirty="0">
                <a:latin typeface="Times New Roman" pitchFamily="18" charset="0"/>
              </a:rPr>
              <a:t>Doped </a:t>
            </a:r>
            <a:r>
              <a:rPr lang="en-US" sz="2400" b="1" dirty="0">
                <a:latin typeface="Times New Roman" pitchFamily="18" charset="0"/>
              </a:rPr>
              <a:t>silicon</a:t>
            </a:r>
            <a:endParaRPr lang="en-US" sz="2400" dirty="0">
              <a:latin typeface="Times New Roman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MOS Transistors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9871929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1382" name="Object 5"/>
          <p:cNvGraphicFramePr>
            <a:graphicFrameLocks noGrp="1" noChangeAspect="1"/>
          </p:cNvGraphicFramePr>
          <p:nvPr>
            <p:ph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900567440"/>
              </p:ext>
            </p:extLst>
          </p:nvPr>
        </p:nvGraphicFramePr>
        <p:xfrm>
          <a:off x="914400" y="3054350"/>
          <a:ext cx="7772400" cy="288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00" name="VISIO" r:id="rId8" imgW="3921692" imgH="1457850" progId="Visio.Drawing.6">
                  <p:embed/>
                </p:oleObj>
              </mc:Choice>
              <mc:Fallback>
                <p:oleObj name="VISIO" r:id="rId8" imgW="3921692" imgH="145785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3054350"/>
                        <a:ext cx="7772400" cy="2889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1380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</p:txBody>
      </p:sp>
      <p:sp>
        <p:nvSpPr>
          <p:cNvPr id="101383" name="Text Box 6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914400" y="1066800"/>
            <a:ext cx="3581400" cy="203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dirty="0">
                <a:solidFill>
                  <a:schemeClr val="accent2"/>
                </a:solidFill>
              </a:rPr>
              <a:t>Gate = </a:t>
            </a:r>
            <a:r>
              <a:rPr lang="en-US" dirty="0" smtClean="0">
                <a:solidFill>
                  <a:schemeClr val="accent2"/>
                </a:solidFill>
              </a:rPr>
              <a:t>0</a:t>
            </a:r>
            <a:r>
              <a:rPr lang="en-US" dirty="0"/>
              <a:t> </a:t>
            </a:r>
            <a:r>
              <a:rPr lang="en-US" dirty="0" smtClean="0"/>
              <a:t> </a:t>
            </a:r>
          </a:p>
          <a:p>
            <a:pPr eaLnBrk="1" hangingPunct="1">
              <a:spcBef>
                <a:spcPct val="50000"/>
              </a:spcBef>
            </a:pPr>
            <a:r>
              <a:rPr lang="en-US" dirty="0" smtClean="0"/>
              <a:t>OFF </a:t>
            </a:r>
            <a:r>
              <a:rPr lang="en-US" dirty="0"/>
              <a:t>(no connection between source and drain)</a:t>
            </a:r>
          </a:p>
        </p:txBody>
      </p:sp>
      <p:sp>
        <p:nvSpPr>
          <p:cNvPr id="101384" name="Text Box 7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4572000" y="1066800"/>
            <a:ext cx="4038600" cy="1600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dirty="0">
                <a:solidFill>
                  <a:schemeClr val="accent2"/>
                </a:solidFill>
              </a:rPr>
              <a:t>Gate = </a:t>
            </a:r>
            <a:r>
              <a:rPr lang="en-US" dirty="0" smtClean="0">
                <a:solidFill>
                  <a:schemeClr val="accent2"/>
                </a:solidFill>
              </a:rPr>
              <a:t>1</a:t>
            </a:r>
            <a:r>
              <a:rPr lang="en-US" dirty="0" smtClean="0"/>
              <a:t> </a:t>
            </a:r>
          </a:p>
          <a:p>
            <a:pPr eaLnBrk="1" hangingPunct="1">
              <a:spcBef>
                <a:spcPct val="50000"/>
              </a:spcBef>
            </a:pPr>
            <a:r>
              <a:rPr lang="en-US" dirty="0" smtClean="0"/>
              <a:t>ON  </a:t>
            </a:r>
            <a:r>
              <a:rPr lang="en-US" dirty="0"/>
              <a:t>(channel between source and drain)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Transistors: </a:t>
            </a:r>
            <a:r>
              <a:rPr lang="en-US" sz="4400" dirty="0" err="1" smtClean="0">
                <a:solidFill>
                  <a:schemeClr val="bg1"/>
                </a:solidFill>
                <a:latin typeface="+mj-lt"/>
              </a:rPr>
              <a:t>nMOS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1837433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5" name="Rectangle 3"/>
          <p:cNvSpPr>
            <a:spLocks noGrp="1" noChangeArrowheads="1"/>
          </p:cNvSpPr>
          <p:nvPr>
            <p:ph type="body" sz="half" idx="4294967295"/>
            <p:custDataLst>
              <p:tags r:id="rId2"/>
            </p:custDataLst>
          </p:nvPr>
        </p:nvSpPr>
        <p:spPr>
          <a:xfrm>
            <a:off x="914400" y="1219200"/>
            <a:ext cx="6172200" cy="4953000"/>
          </a:xfrm>
        </p:spPr>
        <p:txBody>
          <a:bodyPr/>
          <a:lstStyle/>
          <a:p>
            <a:pPr eaLnBrk="1" hangingPunct="1"/>
            <a:r>
              <a:rPr lang="en-US" sz="2400" dirty="0" err="1" smtClean="0"/>
              <a:t>pMOS</a:t>
            </a:r>
            <a:r>
              <a:rPr lang="en-US" sz="2400" dirty="0" smtClean="0"/>
              <a:t> transistor is opposite</a:t>
            </a:r>
          </a:p>
          <a:p>
            <a:pPr lvl="1" eaLnBrk="1" hangingPunct="1"/>
            <a:r>
              <a:rPr lang="en-US" sz="2000" dirty="0" smtClean="0"/>
              <a:t>ON when Gate = 0</a:t>
            </a:r>
          </a:p>
          <a:p>
            <a:pPr lvl="1" eaLnBrk="1" hangingPunct="1"/>
            <a:r>
              <a:rPr lang="en-US" sz="2000" dirty="0" smtClean="0"/>
              <a:t>OFF when Gate = 1</a:t>
            </a:r>
          </a:p>
        </p:txBody>
      </p:sp>
      <p:graphicFrame>
        <p:nvGraphicFramePr>
          <p:cNvPr id="102406" name="Object 4"/>
          <p:cNvGraphicFramePr>
            <a:graphicFrameLocks noGrp="1" noChangeAspect="1"/>
          </p:cNvGraphicFramePr>
          <p:nvPr>
            <p:ph sz="half" idx="4294967295"/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3117295033"/>
              </p:ext>
            </p:extLst>
          </p:nvPr>
        </p:nvGraphicFramePr>
        <p:xfrm>
          <a:off x="2133600" y="2743200"/>
          <a:ext cx="4191000" cy="3567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24" name="VISIO" r:id="rId6" imgW="2005290" imgH="1708604" progId="Visio.Drawing.6">
                  <p:embed/>
                </p:oleObj>
              </mc:Choice>
              <mc:Fallback>
                <p:oleObj name="VISIO" r:id="rId6" imgW="2005290" imgH="1708604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3600" y="2743200"/>
                        <a:ext cx="4191000" cy="3567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Transistors: </a:t>
            </a:r>
            <a:r>
              <a:rPr lang="en-US" sz="4400" dirty="0" err="1" smtClean="0">
                <a:solidFill>
                  <a:schemeClr val="bg1"/>
                </a:solidFill>
                <a:latin typeface="+mj-lt"/>
              </a:rPr>
              <a:t>pMOS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057063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3430" name="Object 5"/>
          <p:cNvGraphicFramePr>
            <a:graphicFrameLocks noGrp="1" noChangeAspect="1"/>
          </p:cNvGraphicFramePr>
          <p:nvPr>
            <p:ph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388461037"/>
              </p:ext>
            </p:extLst>
          </p:nvPr>
        </p:nvGraphicFramePr>
        <p:xfrm>
          <a:off x="990600" y="1524000"/>
          <a:ext cx="7772400" cy="3543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48" name="VISIO" r:id="rId6" imgW="3170632" imgH="1444111" progId="Visio.Drawing.6">
                  <p:embed/>
                </p:oleObj>
              </mc:Choice>
              <mc:Fallback>
                <p:oleObj name="VISIO" r:id="rId6" imgW="3170632" imgH="1444111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1524000"/>
                        <a:ext cx="7772400" cy="3543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3428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Transistor Function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7331541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4" name="Rectangle 5"/>
          <p:cNvSpPr>
            <a:spLocks noGrp="1" noChangeArrowheads="1"/>
          </p:cNvSpPr>
          <p:nvPr>
            <p:ph sz="half" idx="4294967295"/>
            <p:custDataLst>
              <p:tags r:id="rId2"/>
            </p:custDataLst>
          </p:nvPr>
        </p:nvSpPr>
        <p:spPr>
          <a:xfrm>
            <a:off x="1143000" y="1219200"/>
            <a:ext cx="8001000" cy="4953000"/>
          </a:xfrm>
        </p:spPr>
        <p:txBody>
          <a:bodyPr/>
          <a:lstStyle/>
          <a:p>
            <a:pPr eaLnBrk="1" hangingPunct="1"/>
            <a:r>
              <a:rPr lang="en-US" b="1" dirty="0" err="1" smtClean="0"/>
              <a:t>nMOS</a:t>
            </a:r>
            <a:r>
              <a:rPr lang="en-US" b="1" dirty="0" smtClean="0"/>
              <a:t>: </a:t>
            </a:r>
            <a:r>
              <a:rPr lang="en-US" dirty="0" smtClean="0"/>
              <a:t>pass good 0’s, so connect source to GND</a:t>
            </a:r>
          </a:p>
          <a:p>
            <a:pPr eaLnBrk="1" hangingPunct="1"/>
            <a:r>
              <a:rPr lang="en-US" b="1" dirty="0" err="1" smtClean="0"/>
              <a:t>pMOS</a:t>
            </a:r>
            <a:r>
              <a:rPr lang="en-US" b="1" dirty="0" smtClean="0"/>
              <a:t>: </a:t>
            </a:r>
            <a:r>
              <a:rPr lang="en-US" dirty="0" smtClean="0"/>
              <a:t>pass good 1’s, so connect source to </a:t>
            </a:r>
            <a:r>
              <a:rPr lang="en-US" i="1" dirty="0" smtClean="0"/>
              <a:t>V</a:t>
            </a:r>
            <a:r>
              <a:rPr lang="en-US" i="1" baseline="-25000" dirty="0" smtClean="0"/>
              <a:t>DD</a:t>
            </a:r>
          </a:p>
        </p:txBody>
      </p:sp>
      <p:graphicFrame>
        <p:nvGraphicFramePr>
          <p:cNvPr id="104455" name="Object 6"/>
          <p:cNvGraphicFramePr>
            <a:graphicFrameLocks noGrp="1" noChangeAspect="1"/>
          </p:cNvGraphicFramePr>
          <p:nvPr>
            <p:ph sz="half" idx="4294967295"/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1975014747"/>
              </p:ext>
            </p:extLst>
          </p:nvPr>
        </p:nvGraphicFramePr>
        <p:xfrm>
          <a:off x="2540794" y="2971800"/>
          <a:ext cx="4062412" cy="3489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72" name="VISIO" r:id="rId7" imgW="1572768" imgH="1347216" progId="Visio.Drawing.6">
                  <p:embed/>
                </p:oleObj>
              </mc:Choice>
              <mc:Fallback>
                <p:oleObj name="VISIO" r:id="rId7" imgW="1572768" imgH="1347216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40794" y="2971800"/>
                        <a:ext cx="4062412" cy="3489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4452" name="Rectangle 2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Transistor Function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2610418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8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</p:txBody>
      </p:sp>
      <p:sp>
        <p:nvSpPr>
          <p:cNvPr id="31750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952500" y="1219200"/>
            <a:ext cx="83058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b="1" dirty="0">
                <a:latin typeface="Times New Roman" pitchFamily="18" charset="0"/>
              </a:rPr>
              <a:t>Hierarchy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dirty="0">
                <a:latin typeface="Times New Roman" pitchFamily="18" charset="0"/>
              </a:rPr>
              <a:t>A system divided into modules and </a:t>
            </a:r>
            <a:r>
              <a:rPr lang="en-US" dirty="0" err="1">
                <a:latin typeface="Times New Roman" pitchFamily="18" charset="0"/>
              </a:rPr>
              <a:t>submodules</a:t>
            </a:r>
            <a:endParaRPr lang="en-US" dirty="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b="1" dirty="0">
                <a:latin typeface="Times New Roman" pitchFamily="18" charset="0"/>
              </a:rPr>
              <a:t>Modularity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dirty="0">
                <a:latin typeface="Times New Roman" pitchFamily="18" charset="0"/>
              </a:rPr>
              <a:t>Having well-defined functions and interfaces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b="1" dirty="0">
                <a:latin typeface="Times New Roman" pitchFamily="18" charset="0"/>
              </a:rPr>
              <a:t>Regularity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dirty="0">
                <a:latin typeface="Times New Roman" pitchFamily="18" charset="0"/>
              </a:rPr>
              <a:t>Encouraging uniformity, so modules can be easily reused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2400" dirty="0">
              <a:latin typeface="Times New Roman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The Three -Y’s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7764006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5478" name="Object 4"/>
          <p:cNvGraphicFramePr>
            <a:graphicFrameLocks noGrp="1" noChangeAspect="1"/>
          </p:cNvGraphicFramePr>
          <p:nvPr>
            <p:ph sz="half"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81771100"/>
              </p:ext>
            </p:extLst>
          </p:nvPr>
        </p:nvGraphicFramePr>
        <p:xfrm>
          <a:off x="4800600" y="1295400"/>
          <a:ext cx="2151062" cy="2830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923" name="VISIO" r:id="rId8" imgW="771144" imgH="1010412" progId="Visio.Drawing.6">
                  <p:embed/>
                </p:oleObj>
              </mc:Choice>
              <mc:Fallback>
                <p:oleObj name="VISIO" r:id="rId8" imgW="771144" imgH="1010412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00600" y="1295400"/>
                        <a:ext cx="2151062" cy="2830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5479" name="Object 5"/>
          <p:cNvGraphicFramePr>
            <a:graphicFrameLocks noGrp="1" noChangeAspect="1"/>
          </p:cNvGraphicFramePr>
          <p:nvPr>
            <p:ph sz="quarter" idx="4294967295"/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4089857757"/>
              </p:ext>
            </p:extLst>
          </p:nvPr>
        </p:nvGraphicFramePr>
        <p:xfrm>
          <a:off x="1895475" y="1219200"/>
          <a:ext cx="2143125" cy="297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924" name="VISIO" r:id="rId10" imgW="886968" imgH="1226820" progId="Visio.Drawing.6">
                  <p:embed/>
                </p:oleObj>
              </mc:Choice>
              <mc:Fallback>
                <p:oleObj name="VISIO" r:id="rId10" imgW="886968" imgH="122682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95475" y="1219200"/>
                        <a:ext cx="2143125" cy="297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23330" name="Group 34"/>
          <p:cNvGraphicFramePr>
            <a:graphicFrameLocks noGrp="1"/>
          </p:cNvGraphicFramePr>
          <p:nvPr>
            <p:ph sz="quarter" idx="4294967295"/>
            <p:custDataLst>
              <p:tags r:id="rId4"/>
            </p:custDataLst>
            <p:extLst>
              <p:ext uri="{D42A27DB-BD31-4B8C-83A1-F6EECF244321}">
                <p14:modId xmlns:p14="http://schemas.microsoft.com/office/powerpoint/2010/main" val="2835252331"/>
              </p:ext>
            </p:extLst>
          </p:nvPr>
        </p:nvGraphicFramePr>
        <p:xfrm>
          <a:off x="2667000" y="4343400"/>
          <a:ext cx="3810000" cy="1581150"/>
        </p:xfrm>
        <a:graphic>
          <a:graphicData uri="http://schemas.openxmlformats.org/drawingml/2006/table">
            <a:tbl>
              <a:tblPr/>
              <a:tblGrid>
                <a:gridCol w="952500"/>
                <a:gridCol w="952500"/>
                <a:gridCol w="952500"/>
                <a:gridCol w="952500"/>
              </a:tblGrid>
              <a:tr h="5270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A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P1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N1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</a:tr>
              <a:tr h="5270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270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05476" name="Rectangle 2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CMOS Gates: NOT Gate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6940038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5478" name="Object 4"/>
          <p:cNvGraphicFramePr>
            <a:graphicFrameLocks noGrp="1" noChangeAspect="1"/>
          </p:cNvGraphicFramePr>
          <p:nvPr>
            <p:ph sz="half"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528351012"/>
              </p:ext>
            </p:extLst>
          </p:nvPr>
        </p:nvGraphicFramePr>
        <p:xfrm>
          <a:off x="4800600" y="1295400"/>
          <a:ext cx="2151062" cy="2830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37" name="VISIO" r:id="rId8" imgW="771144" imgH="1010412" progId="Visio.Drawing.6">
                  <p:embed/>
                </p:oleObj>
              </mc:Choice>
              <mc:Fallback>
                <p:oleObj name="VISIO" r:id="rId8" imgW="771144" imgH="1010412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00600" y="1295400"/>
                        <a:ext cx="2151062" cy="2830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5479" name="Object 5"/>
          <p:cNvGraphicFramePr>
            <a:graphicFrameLocks noGrp="1" noChangeAspect="1"/>
          </p:cNvGraphicFramePr>
          <p:nvPr>
            <p:ph sz="quarter" idx="4294967295"/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3863207606"/>
              </p:ext>
            </p:extLst>
          </p:nvPr>
        </p:nvGraphicFramePr>
        <p:xfrm>
          <a:off x="1895475" y="1219200"/>
          <a:ext cx="2143125" cy="297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38" name="VISIO" r:id="rId10" imgW="886968" imgH="1226820" progId="Visio.Drawing.6">
                  <p:embed/>
                </p:oleObj>
              </mc:Choice>
              <mc:Fallback>
                <p:oleObj name="VISIO" r:id="rId10" imgW="886968" imgH="122682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95475" y="1219200"/>
                        <a:ext cx="2143125" cy="297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23330" name="Group 34"/>
          <p:cNvGraphicFramePr>
            <a:graphicFrameLocks noGrp="1"/>
          </p:cNvGraphicFramePr>
          <p:nvPr>
            <p:ph sz="quarter" idx="4294967295"/>
            <p:custDataLst>
              <p:tags r:id="rId4"/>
            </p:custDataLst>
            <p:extLst>
              <p:ext uri="{D42A27DB-BD31-4B8C-83A1-F6EECF244321}">
                <p14:modId xmlns:p14="http://schemas.microsoft.com/office/powerpoint/2010/main" val="3864673260"/>
              </p:ext>
            </p:extLst>
          </p:nvPr>
        </p:nvGraphicFramePr>
        <p:xfrm>
          <a:off x="2667000" y="4343400"/>
          <a:ext cx="3810000" cy="1581150"/>
        </p:xfrm>
        <a:graphic>
          <a:graphicData uri="http://schemas.openxmlformats.org/drawingml/2006/table">
            <a:tbl>
              <a:tblPr/>
              <a:tblGrid>
                <a:gridCol w="952500"/>
                <a:gridCol w="952500"/>
                <a:gridCol w="952500"/>
                <a:gridCol w="952500"/>
              </a:tblGrid>
              <a:tr h="5270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A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P1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N1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</a:tr>
              <a:tr h="5270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OFF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270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OFF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05476" name="Rectangle 2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CMOS Gates: NOT Gate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3904356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8550" name="Object 4"/>
          <p:cNvGraphicFramePr>
            <a:graphicFrameLocks noGrp="1" noChangeAspect="1"/>
          </p:cNvGraphicFramePr>
          <p:nvPr>
            <p:ph sz="half"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13714958"/>
              </p:ext>
            </p:extLst>
          </p:nvPr>
        </p:nvGraphicFramePr>
        <p:xfrm>
          <a:off x="4419600" y="1370012"/>
          <a:ext cx="2895600" cy="2287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93" name="VISIO" r:id="rId8" imgW="944880" imgH="745236" progId="Visio.Drawing.6">
                  <p:embed/>
                </p:oleObj>
              </mc:Choice>
              <mc:Fallback>
                <p:oleObj name="VISIO" r:id="rId8" imgW="944880" imgH="745236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19600" y="1370012"/>
                        <a:ext cx="2895600" cy="2287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8551" name="Object 5"/>
          <p:cNvGraphicFramePr>
            <a:graphicFrameLocks noGrp="1" noChangeAspect="1"/>
          </p:cNvGraphicFramePr>
          <p:nvPr>
            <p:ph sz="quarter" idx="4294967295"/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3323084006"/>
              </p:ext>
            </p:extLst>
          </p:nvPr>
        </p:nvGraphicFramePr>
        <p:xfrm>
          <a:off x="2147146" y="914400"/>
          <a:ext cx="1967654" cy="320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94" name="VISIO" r:id="rId10" imgW="896112" imgH="1455420" progId="Visio.Drawing.6">
                  <p:embed/>
                </p:oleObj>
              </mc:Choice>
              <mc:Fallback>
                <p:oleObj name="VISIO" r:id="rId10" imgW="896112" imgH="145542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47146" y="914400"/>
                        <a:ext cx="1967654" cy="3200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99430" name="Group 6"/>
          <p:cNvGraphicFramePr>
            <a:graphicFrameLocks noGrp="1"/>
          </p:cNvGraphicFramePr>
          <p:nvPr>
            <p:ph sz="quarter" idx="4294967295"/>
            <p:custDataLst>
              <p:tags r:id="rId4"/>
            </p:custDataLst>
            <p:extLst>
              <p:ext uri="{D42A27DB-BD31-4B8C-83A1-F6EECF244321}">
                <p14:modId xmlns:p14="http://schemas.microsoft.com/office/powerpoint/2010/main" val="1728775458"/>
              </p:ext>
            </p:extLst>
          </p:nvPr>
        </p:nvGraphicFramePr>
        <p:xfrm>
          <a:off x="2362200" y="4114800"/>
          <a:ext cx="4800600" cy="2286000"/>
        </p:xfrm>
        <a:graphic>
          <a:graphicData uri="http://schemas.openxmlformats.org/drawingml/2006/table">
            <a:tbl>
              <a:tblPr/>
              <a:tblGrid>
                <a:gridCol w="381000"/>
                <a:gridCol w="381000"/>
                <a:gridCol w="838200"/>
                <a:gridCol w="838200"/>
                <a:gridCol w="838200"/>
                <a:gridCol w="838200"/>
                <a:gridCol w="685800"/>
              </a:tblGrid>
              <a:tr h="4032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A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P1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P2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N1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N2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Y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</a:tr>
              <a:tr h="4048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032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048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032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08548" name="Rectangle 2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CMOS Gates: NAND Gate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2182718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8550" name="Object 4"/>
          <p:cNvGraphicFramePr>
            <a:graphicFrameLocks noGrp="1" noChangeAspect="1"/>
          </p:cNvGraphicFramePr>
          <p:nvPr>
            <p:ph sz="half"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784962151"/>
              </p:ext>
            </p:extLst>
          </p:nvPr>
        </p:nvGraphicFramePr>
        <p:xfrm>
          <a:off x="4419600" y="1370012"/>
          <a:ext cx="2895600" cy="2287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61" name="VISIO" r:id="rId8" imgW="944880" imgH="745236" progId="Visio.Drawing.6">
                  <p:embed/>
                </p:oleObj>
              </mc:Choice>
              <mc:Fallback>
                <p:oleObj name="VISIO" r:id="rId8" imgW="944880" imgH="745236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19600" y="1370012"/>
                        <a:ext cx="2895600" cy="2287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8551" name="Object 5"/>
          <p:cNvGraphicFramePr>
            <a:graphicFrameLocks noGrp="1" noChangeAspect="1"/>
          </p:cNvGraphicFramePr>
          <p:nvPr>
            <p:ph sz="quarter" idx="4294967295"/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1325142185"/>
              </p:ext>
            </p:extLst>
          </p:nvPr>
        </p:nvGraphicFramePr>
        <p:xfrm>
          <a:off x="2147146" y="914400"/>
          <a:ext cx="1967654" cy="320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62" name="VISIO" r:id="rId10" imgW="896112" imgH="1455420" progId="Visio.Drawing.6">
                  <p:embed/>
                </p:oleObj>
              </mc:Choice>
              <mc:Fallback>
                <p:oleObj name="VISIO" r:id="rId10" imgW="896112" imgH="145542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47146" y="914400"/>
                        <a:ext cx="1967654" cy="3200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99430" name="Group 6"/>
          <p:cNvGraphicFramePr>
            <a:graphicFrameLocks noGrp="1"/>
          </p:cNvGraphicFramePr>
          <p:nvPr>
            <p:ph sz="quarter" idx="4294967295"/>
            <p:custDataLst>
              <p:tags r:id="rId4"/>
            </p:custDataLst>
            <p:extLst>
              <p:ext uri="{D42A27DB-BD31-4B8C-83A1-F6EECF244321}">
                <p14:modId xmlns:p14="http://schemas.microsoft.com/office/powerpoint/2010/main" val="1812883888"/>
              </p:ext>
            </p:extLst>
          </p:nvPr>
        </p:nvGraphicFramePr>
        <p:xfrm>
          <a:off x="2362200" y="4114800"/>
          <a:ext cx="4800600" cy="2286000"/>
        </p:xfrm>
        <a:graphic>
          <a:graphicData uri="http://schemas.openxmlformats.org/drawingml/2006/table">
            <a:tbl>
              <a:tblPr/>
              <a:tblGrid>
                <a:gridCol w="381000"/>
                <a:gridCol w="381000"/>
                <a:gridCol w="838200"/>
                <a:gridCol w="838200"/>
                <a:gridCol w="838200"/>
                <a:gridCol w="838200"/>
                <a:gridCol w="685800"/>
              </a:tblGrid>
              <a:tr h="4032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A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P1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P2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N1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N2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Y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</a:tr>
              <a:tr h="4048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ON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OFF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OFF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032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ON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OFF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OFF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048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OFF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OFF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032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OFF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OFF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08548" name="Rectangle 2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CMOS Gates: NAND Gate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5014969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9574" name="Object 4"/>
          <p:cNvGraphicFramePr>
            <a:graphicFrameLocks noGrp="1" noChangeAspect="1"/>
          </p:cNvGraphicFramePr>
          <p:nvPr>
            <p:ph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38815291"/>
              </p:ext>
            </p:extLst>
          </p:nvPr>
        </p:nvGraphicFramePr>
        <p:xfrm>
          <a:off x="1905000" y="1295400"/>
          <a:ext cx="5380038" cy="4413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91" name="VISIO" r:id="rId6" imgW="1572768" imgH="1347216" progId="Visio.Drawing.6">
                  <p:embed/>
                </p:oleObj>
              </mc:Choice>
              <mc:Fallback>
                <p:oleObj name="VISIO" r:id="rId6" imgW="1572768" imgH="1347216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5000" y="1295400"/>
                        <a:ext cx="5380038" cy="4413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9572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CMOS Gate Structure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7537620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6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</p:txBody>
      </p:sp>
      <p:sp>
        <p:nvSpPr>
          <p:cNvPr id="110598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914400" y="12192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sz="3200" dirty="0">
                <a:latin typeface="Times New Roman" pitchFamily="18" charset="0"/>
              </a:rPr>
              <a:t>How do you build a three-input NOR gate?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NOR Gate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5590159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1623" name="Object 7"/>
          <p:cNvGraphicFramePr>
            <a:graphicFrameLocks noGrp="1" noChangeAspect="1"/>
          </p:cNvGraphicFramePr>
          <p:nvPr>
            <p:ph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000616798"/>
              </p:ext>
            </p:extLst>
          </p:nvPr>
        </p:nvGraphicFramePr>
        <p:xfrm>
          <a:off x="2045780" y="1447800"/>
          <a:ext cx="5052440" cy="381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15" name="VISIO" r:id="rId6" imgW="1256729" imgH="949394" progId="Visio.Drawing.6">
                  <p:embed/>
                </p:oleObj>
              </mc:Choice>
              <mc:Fallback>
                <p:oleObj name="VISIO" r:id="rId6" imgW="1256729" imgH="949394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45780" y="1447800"/>
                        <a:ext cx="5052440" cy="3810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1620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NOR3 Gate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0674027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4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</p:txBody>
      </p:sp>
      <p:sp>
        <p:nvSpPr>
          <p:cNvPr id="112646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914400" y="12192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sz="3200" dirty="0">
                <a:latin typeface="Times New Roman" pitchFamily="18" charset="0"/>
              </a:rPr>
              <a:t>How do you build a two-input AND gate?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Other CMOS Gates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8118565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3671" name="Object 5"/>
          <p:cNvGraphicFramePr>
            <a:graphicFrameLocks noGrp="1" noChangeAspect="1"/>
          </p:cNvGraphicFramePr>
          <p:nvPr>
            <p:ph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505216771"/>
              </p:ext>
            </p:extLst>
          </p:nvPr>
        </p:nvGraphicFramePr>
        <p:xfrm>
          <a:off x="2207418" y="1905000"/>
          <a:ext cx="4729163" cy="1430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39" name="VISIO" r:id="rId6" imgW="1228868" imgH="370950" progId="Visio.Drawing.6">
                  <p:embed/>
                </p:oleObj>
              </mc:Choice>
              <mc:Fallback>
                <p:oleObj name="VISIO" r:id="rId6" imgW="1228868" imgH="37095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7418" y="1905000"/>
                        <a:ext cx="4729163" cy="1430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3668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AND2 Gate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781036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3" name="Rectangle 3"/>
          <p:cNvSpPr>
            <a:spLocks noGrp="1" noChangeArrowheads="1"/>
          </p:cNvSpPr>
          <p:nvPr>
            <p:ph type="body" sz="half" idx="4294967295"/>
            <p:custDataLst>
              <p:tags r:id="rId2"/>
            </p:custDataLst>
          </p:nvPr>
        </p:nvSpPr>
        <p:spPr>
          <a:xfrm>
            <a:off x="914400" y="1219200"/>
            <a:ext cx="7772400" cy="4953000"/>
          </a:xfrm>
        </p:spPr>
        <p:txBody>
          <a:bodyPr/>
          <a:lstStyle/>
          <a:p>
            <a:pPr eaLnBrk="1" hangingPunct="1"/>
            <a:r>
              <a:rPr lang="en-US" dirty="0" err="1" smtClean="0"/>
              <a:t>nMOS</a:t>
            </a:r>
            <a:r>
              <a:rPr lang="en-US" dirty="0" smtClean="0"/>
              <a:t> pass 1’s poorly</a:t>
            </a:r>
          </a:p>
          <a:p>
            <a:pPr eaLnBrk="1" hangingPunct="1"/>
            <a:r>
              <a:rPr lang="en-US" dirty="0" err="1" smtClean="0"/>
              <a:t>pMOS</a:t>
            </a:r>
            <a:r>
              <a:rPr lang="en-US" dirty="0" smtClean="0"/>
              <a:t> pass 0’s poorly</a:t>
            </a:r>
          </a:p>
          <a:p>
            <a:pPr eaLnBrk="1" hangingPunct="1"/>
            <a:r>
              <a:rPr lang="en-US" dirty="0" smtClean="0"/>
              <a:t>Transmission gate is a better switch</a:t>
            </a:r>
          </a:p>
          <a:p>
            <a:pPr lvl="1" eaLnBrk="1" hangingPunct="1"/>
            <a:r>
              <a:rPr lang="en-US" dirty="0" smtClean="0"/>
              <a:t>passes both 0 and 1 well</a:t>
            </a:r>
          </a:p>
          <a:p>
            <a:pPr eaLnBrk="1" hangingPunct="1"/>
            <a:r>
              <a:rPr lang="en-US" dirty="0" smtClean="0"/>
              <a:t>When </a:t>
            </a:r>
            <a:r>
              <a:rPr lang="en-US" i="1" dirty="0" smtClean="0"/>
              <a:t>EN</a:t>
            </a:r>
            <a:r>
              <a:rPr lang="en-US" dirty="0" smtClean="0"/>
              <a:t> = 1, the switch is ON:</a:t>
            </a:r>
          </a:p>
          <a:p>
            <a:pPr lvl="1" eaLnBrk="1" hangingPunct="1"/>
            <a:r>
              <a:rPr lang="en-US" i="1" dirty="0" smtClean="0"/>
              <a:t>EN</a:t>
            </a:r>
            <a:r>
              <a:rPr lang="en-US" dirty="0" smtClean="0"/>
              <a:t> = 0 and </a:t>
            </a:r>
            <a:r>
              <a:rPr lang="en-US" i="1" dirty="0" smtClean="0"/>
              <a:t>A</a:t>
            </a:r>
            <a:r>
              <a:rPr lang="en-US" dirty="0" smtClean="0"/>
              <a:t> is connected to </a:t>
            </a:r>
            <a:r>
              <a:rPr lang="en-US" i="1" dirty="0" smtClean="0"/>
              <a:t>B</a:t>
            </a:r>
          </a:p>
          <a:p>
            <a:pPr eaLnBrk="1" hangingPunct="1"/>
            <a:r>
              <a:rPr lang="en-US" dirty="0" smtClean="0"/>
              <a:t>When </a:t>
            </a:r>
            <a:r>
              <a:rPr lang="en-US" i="1" dirty="0" smtClean="0"/>
              <a:t>EN</a:t>
            </a:r>
            <a:r>
              <a:rPr lang="en-US" dirty="0" smtClean="0"/>
              <a:t> = 0, the switch is OFF:</a:t>
            </a:r>
          </a:p>
          <a:p>
            <a:pPr lvl="1" eaLnBrk="1" hangingPunct="1"/>
            <a:r>
              <a:rPr lang="en-US" i="1" dirty="0" smtClean="0"/>
              <a:t>A</a:t>
            </a:r>
            <a:r>
              <a:rPr lang="en-US" dirty="0" smtClean="0"/>
              <a:t> is not connected to </a:t>
            </a:r>
            <a:r>
              <a:rPr lang="en-US" i="1" dirty="0" smtClean="0"/>
              <a:t>B</a:t>
            </a:r>
          </a:p>
        </p:txBody>
      </p:sp>
      <p:graphicFrame>
        <p:nvGraphicFramePr>
          <p:cNvPr id="114694" name="Object 4"/>
          <p:cNvGraphicFramePr>
            <a:graphicFrameLocks noGrp="1" noChangeAspect="1"/>
          </p:cNvGraphicFramePr>
          <p:nvPr>
            <p:ph sz="half" idx="4294967295"/>
            <p:custDataLst>
              <p:tags r:id="rId3"/>
            </p:custDataLst>
          </p:nvPr>
        </p:nvGraphicFramePr>
        <p:xfrm>
          <a:off x="7138988" y="1295400"/>
          <a:ext cx="2005012" cy="274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63" name="VISIO" r:id="rId6" imgW="543450" imgH="743427" progId="Visio.Drawing.6">
                  <p:embed/>
                </p:oleObj>
              </mc:Choice>
              <mc:Fallback>
                <p:oleObj name="VISIO" r:id="rId6" imgW="543450" imgH="743427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38988" y="1295400"/>
                        <a:ext cx="2005012" cy="2743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Transmission Gates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085547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2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</p:txBody>
      </p:sp>
      <p:sp>
        <p:nvSpPr>
          <p:cNvPr id="32774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934915" y="1219200"/>
            <a:ext cx="3332285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b="1" dirty="0">
                <a:latin typeface="Times New Roman" pitchFamily="18" charset="0"/>
              </a:rPr>
              <a:t>Hierarchy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b="1" dirty="0">
                <a:latin typeface="Times New Roman" pitchFamily="18" charset="0"/>
              </a:rPr>
              <a:t>Three main modules: </a:t>
            </a:r>
            <a:r>
              <a:rPr lang="en-US" dirty="0">
                <a:latin typeface="Times New Roman" pitchFamily="18" charset="0"/>
              </a:rPr>
              <a:t>lock, stock, and barrel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b="1" dirty="0" err="1">
                <a:latin typeface="Times New Roman" pitchFamily="18" charset="0"/>
              </a:rPr>
              <a:t>Submodules</a:t>
            </a:r>
            <a:r>
              <a:rPr lang="en-US" b="1" dirty="0">
                <a:latin typeface="Times New Roman" pitchFamily="18" charset="0"/>
              </a:rPr>
              <a:t> of lock: </a:t>
            </a:r>
            <a:r>
              <a:rPr lang="en-US" dirty="0">
                <a:latin typeface="Times New Roman" pitchFamily="18" charset="0"/>
              </a:rPr>
              <a:t>hammer, flint, </a:t>
            </a:r>
            <a:r>
              <a:rPr lang="en-US" dirty="0" err="1">
                <a:latin typeface="Times New Roman" pitchFamily="18" charset="0"/>
              </a:rPr>
              <a:t>frizzen</a:t>
            </a:r>
            <a:r>
              <a:rPr lang="en-US" dirty="0">
                <a:latin typeface="Times New Roman" pitchFamily="18" charset="0"/>
              </a:rPr>
              <a:t>, etc. </a:t>
            </a:r>
          </a:p>
        </p:txBody>
      </p:sp>
      <p:pic>
        <p:nvPicPr>
          <p:cNvPr id="32775" name="Picture 5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1524000"/>
            <a:ext cx="4495800" cy="3795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Example: The Flintlock Rifle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9429956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7" name="Rectangle 3"/>
          <p:cNvSpPr>
            <a:spLocks noGrp="1" noChangeArrowheads="1"/>
          </p:cNvSpPr>
          <p:nvPr>
            <p:ph type="body" sz="half" idx="4294967295"/>
            <p:custDataLst>
              <p:tags r:id="rId2"/>
            </p:custDataLst>
          </p:nvPr>
        </p:nvSpPr>
        <p:spPr>
          <a:xfrm>
            <a:off x="914400" y="1219200"/>
            <a:ext cx="7620000" cy="4953000"/>
          </a:xfrm>
        </p:spPr>
        <p:txBody>
          <a:bodyPr/>
          <a:lstStyle/>
          <a:p>
            <a:pPr eaLnBrk="1" hangingPunct="1"/>
            <a:r>
              <a:rPr lang="en-US" dirty="0" smtClean="0"/>
              <a:t>Replace pull-up network with </a:t>
            </a:r>
            <a:r>
              <a:rPr lang="en-US" i="1" dirty="0" smtClean="0"/>
              <a:t>weak</a:t>
            </a:r>
            <a:r>
              <a:rPr lang="en-US" dirty="0" smtClean="0"/>
              <a:t> </a:t>
            </a:r>
            <a:r>
              <a:rPr lang="en-US" dirty="0" err="1" smtClean="0"/>
              <a:t>pMOS</a:t>
            </a:r>
            <a:r>
              <a:rPr lang="en-US" dirty="0" smtClean="0"/>
              <a:t> transistor that is always on</a:t>
            </a:r>
          </a:p>
          <a:p>
            <a:pPr eaLnBrk="1" hangingPunct="1"/>
            <a:r>
              <a:rPr lang="en-US" dirty="0" err="1" smtClean="0"/>
              <a:t>pMOS</a:t>
            </a:r>
            <a:r>
              <a:rPr lang="en-US" dirty="0" smtClean="0"/>
              <a:t> transistor: pulls output HIGH </a:t>
            </a:r>
            <a:r>
              <a:rPr lang="en-US" i="1" dirty="0" smtClean="0"/>
              <a:t>only</a:t>
            </a:r>
            <a:r>
              <a:rPr lang="en-US" dirty="0" smtClean="0"/>
              <a:t> when </a:t>
            </a:r>
            <a:r>
              <a:rPr lang="en-US" dirty="0" err="1" smtClean="0"/>
              <a:t>nMOS</a:t>
            </a:r>
            <a:r>
              <a:rPr lang="en-US" dirty="0" smtClean="0"/>
              <a:t> network not pulling it LOW </a:t>
            </a:r>
          </a:p>
        </p:txBody>
      </p:sp>
      <p:graphicFrame>
        <p:nvGraphicFramePr>
          <p:cNvPr id="115718" name="Object 8"/>
          <p:cNvGraphicFramePr>
            <a:graphicFrameLocks noGrp="1" noChangeAspect="1"/>
          </p:cNvGraphicFramePr>
          <p:nvPr>
            <p:ph sz="half" idx="4294967295"/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1090187850"/>
              </p:ext>
            </p:extLst>
          </p:nvPr>
        </p:nvGraphicFramePr>
        <p:xfrm>
          <a:off x="1981200" y="3429000"/>
          <a:ext cx="4067175" cy="2982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87" name="VISIO" r:id="rId6" imgW="1428845" imgH="1047209" progId="Visio.Drawing.6">
                  <p:embed/>
                </p:oleObj>
              </mc:Choice>
              <mc:Fallback>
                <p:oleObj name="VISIO" r:id="rId6" imgW="1428845" imgH="1047209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81200" y="3429000"/>
                        <a:ext cx="4067175" cy="2982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Pseudo-</a:t>
            </a:r>
            <a:r>
              <a:rPr lang="en-US" sz="4400" dirty="0" err="1" smtClean="0">
                <a:solidFill>
                  <a:schemeClr val="bg1"/>
                </a:solidFill>
                <a:latin typeface="+mj-lt"/>
              </a:rPr>
              <a:t>nMOS</a:t>
            </a:r>
            <a:r>
              <a:rPr lang="en-US" sz="4400" dirty="0" smtClean="0">
                <a:solidFill>
                  <a:schemeClr val="bg1"/>
                </a:solidFill>
                <a:latin typeface="+mj-lt"/>
              </a:rPr>
              <a:t> Gates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727956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41" name="Rectangle 3"/>
          <p:cNvSpPr>
            <a:spLocks noGrp="1" noChangeArrowheads="1"/>
          </p:cNvSpPr>
          <p:nvPr>
            <p:ph type="body" sz="half" idx="4294967295"/>
            <p:custDataLst>
              <p:tags r:id="rId2"/>
            </p:custDataLst>
          </p:nvPr>
        </p:nvSpPr>
        <p:spPr>
          <a:xfrm>
            <a:off x="914400" y="1219200"/>
            <a:ext cx="7620000" cy="49530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sz="3200" dirty="0" smtClean="0"/>
              <a:t>Pseudo-</a:t>
            </a:r>
            <a:r>
              <a:rPr lang="en-US" sz="3200" dirty="0" err="1" smtClean="0"/>
              <a:t>nMOS</a:t>
            </a:r>
            <a:r>
              <a:rPr lang="en-US" sz="3200" dirty="0" smtClean="0"/>
              <a:t> </a:t>
            </a:r>
            <a:r>
              <a:rPr lang="en-US" sz="3200" b="1" dirty="0" smtClean="0"/>
              <a:t>NOR4</a:t>
            </a:r>
            <a:r>
              <a:rPr lang="en-US" sz="3200" dirty="0" smtClean="0"/>
              <a:t> </a:t>
            </a:r>
          </a:p>
        </p:txBody>
      </p:sp>
      <p:graphicFrame>
        <p:nvGraphicFramePr>
          <p:cNvPr id="116742" name="Object 8"/>
          <p:cNvGraphicFramePr>
            <a:graphicFrameLocks noGrp="1" noChangeAspect="1"/>
          </p:cNvGraphicFramePr>
          <p:nvPr>
            <p:ph sz="half" idx="4294967295"/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999699953"/>
              </p:ext>
            </p:extLst>
          </p:nvPr>
        </p:nvGraphicFramePr>
        <p:xfrm>
          <a:off x="1676400" y="2209800"/>
          <a:ext cx="6248400" cy="2833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111" name="VISIO" r:id="rId6" imgW="1428845" imgH="647255" progId="Visio.Drawing.6">
                  <p:embed/>
                </p:oleObj>
              </mc:Choice>
              <mc:Fallback>
                <p:oleObj name="VISIO" r:id="rId6" imgW="1428845" imgH="647255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6400" y="2209800"/>
                        <a:ext cx="6248400" cy="2833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Pseudo-</a:t>
            </a:r>
            <a:r>
              <a:rPr lang="en-US" sz="4400" dirty="0" err="1" smtClean="0">
                <a:solidFill>
                  <a:schemeClr val="bg1"/>
                </a:solidFill>
                <a:latin typeface="+mj-lt"/>
              </a:rPr>
              <a:t>nMOS</a:t>
            </a:r>
            <a:r>
              <a:rPr lang="en-US" sz="4400" dirty="0" smtClean="0">
                <a:solidFill>
                  <a:schemeClr val="bg1"/>
                </a:solidFill>
                <a:latin typeface="+mj-lt"/>
              </a:rPr>
              <a:t> Example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593274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4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</p:txBody>
      </p:sp>
      <p:sp>
        <p:nvSpPr>
          <p:cNvPr id="117766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85800" y="1219200"/>
            <a:ext cx="39624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000" dirty="0">
                <a:latin typeface="Times New Roman" pitchFamily="18" charset="0"/>
              </a:rPr>
              <a:t>Cofounded Intel in 1968 with Robert </a:t>
            </a:r>
            <a:r>
              <a:rPr lang="en-US" sz="3000" dirty="0" err="1">
                <a:latin typeface="Times New Roman" pitchFamily="18" charset="0"/>
              </a:rPr>
              <a:t>Noyce</a:t>
            </a:r>
            <a:r>
              <a:rPr lang="en-US" sz="3000" dirty="0">
                <a:latin typeface="Times New Roman" pitchFamily="18" charset="0"/>
              </a:rPr>
              <a:t>. 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000" b="1" dirty="0">
                <a:latin typeface="Times New Roman" pitchFamily="18" charset="0"/>
              </a:rPr>
              <a:t>Moore’s Law</a:t>
            </a:r>
            <a:r>
              <a:rPr lang="en-US" sz="3000" b="1" dirty="0" smtClean="0">
                <a:latin typeface="Times New Roman" pitchFamily="18" charset="0"/>
              </a:rPr>
              <a:t>:</a:t>
            </a:r>
            <a:r>
              <a:rPr lang="en-US" sz="3000" dirty="0" smtClean="0">
                <a:latin typeface="Times New Roman" pitchFamily="18" charset="0"/>
              </a:rPr>
              <a:t> </a:t>
            </a:r>
            <a:r>
              <a:rPr lang="en-US" sz="3000" dirty="0">
                <a:latin typeface="Times New Roman" pitchFamily="18" charset="0"/>
              </a:rPr>
              <a:t>number of transistors on a computer chip doubles every year (observed in 1965)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000" dirty="0">
                <a:latin typeface="Times New Roman" pitchFamily="18" charset="0"/>
              </a:rPr>
              <a:t>Since 1975, transistor counts have doubled every two years.</a:t>
            </a:r>
          </a:p>
        </p:txBody>
      </p:sp>
      <p:pic>
        <p:nvPicPr>
          <p:cNvPr id="117767" name="Picture 7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1676400"/>
            <a:ext cx="3016250" cy="4295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Gordon Moore, 1929-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5743076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9" name="Rectangle 4"/>
          <p:cNvSpPr>
            <a:spLocks noGrp="1" noChangeArrowheads="1"/>
          </p:cNvSpPr>
          <p:nvPr>
            <p:ph type="body" idx="4294967295"/>
            <p:custDataLst>
              <p:tags r:id="rId1"/>
            </p:custDataLst>
          </p:nvPr>
        </p:nvSpPr>
        <p:spPr>
          <a:xfrm>
            <a:off x="838200" y="1570037"/>
            <a:ext cx="8229600" cy="4525963"/>
          </a:xfrm>
        </p:spPr>
        <p:txBody>
          <a:bodyPr>
            <a:noAutofit/>
          </a:bodyPr>
          <a:lstStyle/>
          <a:p>
            <a:pPr eaLnBrk="1" hangingPunct="1"/>
            <a:endParaRPr lang="en-US" sz="2200" dirty="0" smtClean="0"/>
          </a:p>
          <a:p>
            <a:pPr eaLnBrk="1" hangingPunct="1"/>
            <a:endParaRPr lang="en-US" sz="2200" dirty="0" smtClean="0"/>
          </a:p>
          <a:p>
            <a:pPr eaLnBrk="1" hangingPunct="1"/>
            <a:endParaRPr lang="en-US" sz="2200" dirty="0" smtClean="0"/>
          </a:p>
          <a:p>
            <a:pPr eaLnBrk="1" hangingPunct="1"/>
            <a:endParaRPr lang="en-US" sz="2200" dirty="0" smtClean="0"/>
          </a:p>
          <a:p>
            <a:pPr eaLnBrk="1" hangingPunct="1"/>
            <a:endParaRPr lang="en-US" sz="2200" dirty="0" smtClean="0"/>
          </a:p>
          <a:p>
            <a:pPr eaLnBrk="1" hangingPunct="1"/>
            <a:endParaRPr lang="en-US" sz="2200" dirty="0" smtClean="0"/>
          </a:p>
          <a:p>
            <a:pPr eaLnBrk="1" hangingPunct="1"/>
            <a:endParaRPr lang="en-US" sz="2200" dirty="0" smtClean="0"/>
          </a:p>
          <a:p>
            <a:pPr eaLnBrk="1" hangingPunct="1"/>
            <a:endParaRPr lang="en-US" sz="2200" dirty="0" smtClean="0"/>
          </a:p>
          <a:p>
            <a:pPr eaLnBrk="1" hangingPunct="1"/>
            <a:r>
              <a:rPr lang="en-US" sz="2200" i="1" dirty="0" smtClean="0"/>
              <a:t>“If the automobile had followed the same development cycle as the computer, a Rolls-Royce would today cost $100, get one million miles to the gallon, and explode once a year . . .” </a:t>
            </a:r>
          </a:p>
          <a:p>
            <a:pPr eaLnBrk="1" hangingPunct="1">
              <a:buFontTx/>
              <a:buNone/>
            </a:pPr>
            <a:r>
              <a:rPr lang="en-US" sz="2200" i="1" dirty="0" smtClean="0"/>
              <a:t>					– Robert </a:t>
            </a:r>
            <a:r>
              <a:rPr lang="en-US" sz="2200" i="1" dirty="0" err="1" smtClean="0"/>
              <a:t>Cringley</a:t>
            </a:r>
            <a:endParaRPr lang="en-US" sz="2200" dirty="0" smtClean="0"/>
          </a:p>
        </p:txBody>
      </p:sp>
      <p:pic>
        <p:nvPicPr>
          <p:cNvPr id="118790" name="Picture 7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4893" y="1066800"/>
            <a:ext cx="6536107" cy="3657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Moore’s Law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13260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3" name="Rectangle 3"/>
          <p:cNvSpPr>
            <a:spLocks noGrp="1" noChangeArrowheads="1"/>
          </p:cNvSpPr>
          <p:nvPr>
            <p:ph type="body" idx="4294967295"/>
            <p:custDataLst>
              <p:tags r:id="rId1"/>
            </p:custDataLst>
          </p:nvPr>
        </p:nvSpPr>
        <p:spPr>
          <a:xfrm>
            <a:off x="914400" y="1371600"/>
            <a:ext cx="8229600" cy="4525963"/>
          </a:xfrm>
        </p:spPr>
        <p:txBody>
          <a:bodyPr/>
          <a:lstStyle/>
          <a:p>
            <a:pPr eaLnBrk="1" hangingPunct="1"/>
            <a:r>
              <a:rPr lang="en-US" dirty="0" smtClean="0"/>
              <a:t>Power = Energy consumed per unit time</a:t>
            </a:r>
          </a:p>
          <a:p>
            <a:pPr lvl="1" eaLnBrk="1" hangingPunct="1"/>
            <a:r>
              <a:rPr lang="en-US" dirty="0" smtClean="0"/>
              <a:t>Dynamic power consumption</a:t>
            </a:r>
          </a:p>
          <a:p>
            <a:pPr lvl="1" eaLnBrk="1" hangingPunct="1"/>
            <a:r>
              <a:rPr lang="en-US" dirty="0" smtClean="0"/>
              <a:t>Static power consumption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Power Consumption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670479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7" name="Rectangle 3"/>
          <p:cNvSpPr>
            <a:spLocks noGrp="1" noChangeArrowheads="1"/>
          </p:cNvSpPr>
          <p:nvPr>
            <p:ph type="body" idx="4294967295"/>
            <p:custDataLst>
              <p:tags r:id="rId1"/>
            </p:custDataLst>
          </p:nvPr>
        </p:nvSpPr>
        <p:spPr>
          <a:xfrm>
            <a:off x="990600" y="1219200"/>
            <a:ext cx="7772400" cy="5257800"/>
          </a:xfrm>
        </p:spPr>
        <p:txBody>
          <a:bodyPr>
            <a:normAutofit lnSpcReduction="10000"/>
          </a:bodyPr>
          <a:lstStyle/>
          <a:p>
            <a:pPr eaLnBrk="1" hangingPunct="1"/>
            <a:r>
              <a:rPr lang="en-US" b="1" dirty="0" smtClean="0"/>
              <a:t>Power to charge transistor gate capacitances</a:t>
            </a:r>
          </a:p>
          <a:p>
            <a:pPr lvl="1" eaLnBrk="1" hangingPunct="1"/>
            <a:r>
              <a:rPr lang="en-US" dirty="0" smtClean="0"/>
              <a:t>Energy required to charge a capacitance, </a:t>
            </a:r>
            <a:r>
              <a:rPr lang="en-US" i="1" dirty="0" smtClean="0"/>
              <a:t>C</a:t>
            </a:r>
            <a:r>
              <a:rPr lang="en-US" dirty="0" smtClean="0"/>
              <a:t>, to </a:t>
            </a:r>
            <a:r>
              <a:rPr lang="en-US" i="1" dirty="0" smtClean="0"/>
              <a:t>V</a:t>
            </a:r>
            <a:r>
              <a:rPr lang="en-US" i="1" baseline="-25000" dirty="0" smtClean="0"/>
              <a:t>DD</a:t>
            </a:r>
            <a:r>
              <a:rPr lang="en-US" dirty="0" smtClean="0"/>
              <a:t>  is </a:t>
            </a:r>
            <a:r>
              <a:rPr lang="en-US" i="1" dirty="0" smtClean="0"/>
              <a:t>CV</a:t>
            </a:r>
            <a:r>
              <a:rPr lang="en-US" i="1" baseline="-25000" dirty="0" smtClean="0"/>
              <a:t>DD</a:t>
            </a:r>
            <a:r>
              <a:rPr lang="en-US" baseline="30000" dirty="0" smtClean="0"/>
              <a:t>2</a:t>
            </a:r>
            <a:endParaRPr lang="en-US" dirty="0" smtClean="0"/>
          </a:p>
          <a:p>
            <a:pPr lvl="1" eaLnBrk="1" hangingPunct="1"/>
            <a:r>
              <a:rPr lang="en-US" dirty="0" smtClean="0"/>
              <a:t>Circuit running at frequency </a:t>
            </a:r>
            <a:r>
              <a:rPr lang="en-US" i="1" dirty="0" smtClean="0"/>
              <a:t>f</a:t>
            </a:r>
            <a:r>
              <a:rPr lang="en-US" dirty="0" smtClean="0"/>
              <a:t>: transistors switch (from 1 to 0 or vice versa) at that frequency</a:t>
            </a:r>
          </a:p>
          <a:p>
            <a:pPr lvl="1" eaLnBrk="1" hangingPunct="1"/>
            <a:r>
              <a:rPr lang="en-US" dirty="0" smtClean="0"/>
              <a:t>Capacitor is charged </a:t>
            </a:r>
            <a:r>
              <a:rPr lang="en-US" i="1" dirty="0" smtClean="0"/>
              <a:t>f</a:t>
            </a:r>
            <a:r>
              <a:rPr lang="en-US" dirty="0" smtClean="0"/>
              <a:t>/2 times per second (discharging from 1 to 0 is free)</a:t>
            </a:r>
          </a:p>
          <a:p>
            <a:pPr eaLnBrk="1" hangingPunct="1"/>
            <a:r>
              <a:rPr lang="en-US" dirty="0" smtClean="0"/>
              <a:t>Dynamic power consumption:</a:t>
            </a:r>
          </a:p>
          <a:p>
            <a:pPr eaLnBrk="1" hangingPunct="1"/>
            <a:endParaRPr lang="en-US" sz="1200" dirty="0" smtClean="0"/>
          </a:p>
          <a:p>
            <a:pPr eaLnBrk="1" hangingPunct="1">
              <a:buFontTx/>
              <a:buNone/>
            </a:pPr>
            <a:r>
              <a:rPr lang="en-US" b="1" i="1" dirty="0" smtClean="0">
                <a:solidFill>
                  <a:schemeClr val="accent2"/>
                </a:solidFill>
              </a:rPr>
              <a:t>                       </a:t>
            </a:r>
            <a:r>
              <a:rPr lang="en-US" b="1" i="1" dirty="0" err="1" smtClean="0">
                <a:solidFill>
                  <a:schemeClr val="accent2"/>
                </a:solidFill>
              </a:rPr>
              <a:t>P</a:t>
            </a:r>
            <a:r>
              <a:rPr lang="en-US" b="1" i="1" baseline="-25000" dirty="0" err="1" smtClean="0">
                <a:solidFill>
                  <a:schemeClr val="accent2"/>
                </a:solidFill>
              </a:rPr>
              <a:t>dynamic</a:t>
            </a:r>
            <a:r>
              <a:rPr lang="en-US" b="1" dirty="0" smtClean="0">
                <a:solidFill>
                  <a:schemeClr val="accent2"/>
                </a:solidFill>
              </a:rPr>
              <a:t> = ½</a:t>
            </a:r>
            <a:r>
              <a:rPr lang="en-US" b="1" i="1" dirty="0" smtClean="0">
                <a:solidFill>
                  <a:schemeClr val="accent2"/>
                </a:solidFill>
              </a:rPr>
              <a:t>CV</a:t>
            </a:r>
            <a:r>
              <a:rPr lang="en-US" b="1" i="1" baseline="-25000" dirty="0" smtClean="0">
                <a:solidFill>
                  <a:schemeClr val="accent2"/>
                </a:solidFill>
              </a:rPr>
              <a:t>DD</a:t>
            </a:r>
            <a:r>
              <a:rPr lang="en-US" b="1" baseline="30000" dirty="0" smtClean="0">
                <a:solidFill>
                  <a:schemeClr val="accent2"/>
                </a:solidFill>
              </a:rPr>
              <a:t>2</a:t>
            </a:r>
            <a:r>
              <a:rPr lang="en-US" b="1" i="1" dirty="0" smtClean="0">
                <a:solidFill>
                  <a:schemeClr val="accent2"/>
                </a:solidFill>
              </a:rPr>
              <a:t>f</a:t>
            </a:r>
          </a:p>
          <a:p>
            <a:pPr eaLnBrk="1" hangingPunct="1">
              <a:buFontTx/>
              <a:buNone/>
            </a:pPr>
            <a:endParaRPr lang="en-US" sz="2400" b="1" dirty="0" smtClean="0"/>
          </a:p>
        </p:txBody>
      </p:sp>
      <p:sp>
        <p:nvSpPr>
          <p:cNvPr id="120838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3048000" y="5791200"/>
            <a:ext cx="3276600" cy="609600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Dynamic Power Consumption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380087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61" name="Rectangle 3"/>
          <p:cNvSpPr>
            <a:spLocks noGrp="1" noChangeArrowheads="1"/>
          </p:cNvSpPr>
          <p:nvPr>
            <p:ph type="body" idx="4294967295"/>
            <p:custDataLst>
              <p:tags r:id="rId1"/>
            </p:custDataLst>
          </p:nvPr>
        </p:nvSpPr>
        <p:spPr>
          <a:xfrm>
            <a:off x="914400" y="1219200"/>
            <a:ext cx="7772400" cy="5257800"/>
          </a:xfrm>
        </p:spPr>
        <p:txBody>
          <a:bodyPr/>
          <a:lstStyle/>
          <a:p>
            <a:pPr eaLnBrk="1" hangingPunct="1"/>
            <a:r>
              <a:rPr lang="en-US" dirty="0" smtClean="0"/>
              <a:t>Power consumed when no gates are switching</a:t>
            </a:r>
          </a:p>
          <a:p>
            <a:pPr eaLnBrk="1" hangingPunct="1"/>
            <a:r>
              <a:rPr lang="en-US" dirty="0" smtClean="0"/>
              <a:t>Caused by the </a:t>
            </a:r>
            <a:r>
              <a:rPr lang="en-US" i="1" dirty="0" smtClean="0"/>
              <a:t>quiescent supply current</a:t>
            </a:r>
            <a:r>
              <a:rPr lang="en-US" dirty="0" smtClean="0"/>
              <a:t>, </a:t>
            </a:r>
            <a:r>
              <a:rPr lang="en-US" i="1" dirty="0" smtClean="0"/>
              <a:t>I</a:t>
            </a:r>
            <a:r>
              <a:rPr lang="en-US" i="1" baseline="-25000" dirty="0" smtClean="0"/>
              <a:t>DD</a:t>
            </a:r>
            <a:r>
              <a:rPr lang="en-US" dirty="0"/>
              <a:t> </a:t>
            </a:r>
            <a:r>
              <a:rPr lang="en-US" dirty="0" smtClean="0"/>
              <a:t>(also called the </a:t>
            </a:r>
            <a:r>
              <a:rPr lang="en-US" i="1" dirty="0" smtClean="0"/>
              <a:t>leakage current</a:t>
            </a:r>
            <a:r>
              <a:rPr lang="en-US" dirty="0" smtClean="0"/>
              <a:t>)</a:t>
            </a:r>
          </a:p>
          <a:p>
            <a:pPr eaLnBrk="1" hangingPunct="1"/>
            <a:r>
              <a:rPr lang="en-US" dirty="0"/>
              <a:t>S</a:t>
            </a:r>
            <a:r>
              <a:rPr lang="en-US" dirty="0" smtClean="0"/>
              <a:t>tatic power consumption:</a:t>
            </a:r>
          </a:p>
          <a:p>
            <a:pPr eaLnBrk="1" hangingPunct="1"/>
            <a:endParaRPr lang="en-US" sz="1200" dirty="0" smtClean="0"/>
          </a:p>
          <a:p>
            <a:pPr eaLnBrk="1" hangingPunct="1">
              <a:buFontTx/>
              <a:buNone/>
            </a:pPr>
            <a:r>
              <a:rPr lang="en-US" i="1" dirty="0" smtClean="0"/>
              <a:t>                           </a:t>
            </a:r>
            <a:r>
              <a:rPr lang="en-US" b="1" i="1" dirty="0" err="1" smtClean="0">
                <a:solidFill>
                  <a:schemeClr val="accent2"/>
                </a:solidFill>
              </a:rPr>
              <a:t>P</a:t>
            </a:r>
            <a:r>
              <a:rPr lang="en-US" b="1" i="1" baseline="-25000" dirty="0" err="1" smtClean="0">
                <a:solidFill>
                  <a:schemeClr val="accent2"/>
                </a:solidFill>
              </a:rPr>
              <a:t>static</a:t>
            </a:r>
            <a:r>
              <a:rPr lang="en-US" b="1" dirty="0" smtClean="0">
                <a:solidFill>
                  <a:schemeClr val="accent2"/>
                </a:solidFill>
              </a:rPr>
              <a:t> = </a:t>
            </a:r>
            <a:r>
              <a:rPr lang="en-US" b="1" i="1" dirty="0" smtClean="0">
                <a:solidFill>
                  <a:schemeClr val="accent2"/>
                </a:solidFill>
              </a:rPr>
              <a:t>I</a:t>
            </a:r>
            <a:r>
              <a:rPr lang="en-US" b="1" i="1" baseline="-25000" dirty="0" smtClean="0">
                <a:solidFill>
                  <a:schemeClr val="accent2"/>
                </a:solidFill>
              </a:rPr>
              <a:t>DD</a:t>
            </a:r>
            <a:r>
              <a:rPr lang="en-US" b="1" i="1" dirty="0" smtClean="0">
                <a:solidFill>
                  <a:schemeClr val="accent2"/>
                </a:solidFill>
              </a:rPr>
              <a:t>V</a:t>
            </a:r>
            <a:r>
              <a:rPr lang="en-US" b="1" i="1" baseline="-25000" dirty="0" smtClean="0">
                <a:solidFill>
                  <a:schemeClr val="accent2"/>
                </a:solidFill>
              </a:rPr>
              <a:t>DD</a:t>
            </a:r>
            <a:endParaRPr lang="en-US" b="1" i="1" dirty="0" smtClean="0">
              <a:solidFill>
                <a:schemeClr val="accent2"/>
              </a:solidFill>
            </a:endParaRPr>
          </a:p>
          <a:p>
            <a:pPr eaLnBrk="1" hangingPunct="1">
              <a:buFontTx/>
              <a:buNone/>
            </a:pPr>
            <a:endParaRPr lang="en-US" sz="2400" b="1" dirty="0" smtClean="0">
              <a:solidFill>
                <a:schemeClr val="accent2"/>
              </a:solidFill>
            </a:endParaRPr>
          </a:p>
        </p:txBody>
      </p:sp>
      <p:sp>
        <p:nvSpPr>
          <p:cNvPr id="121862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3048000" y="4191000"/>
            <a:ext cx="3048000" cy="609600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Static Power Consumption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927623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5" name="Rectangle 3"/>
          <p:cNvSpPr>
            <a:spLocks noGrp="1" noChangeArrowheads="1"/>
          </p:cNvSpPr>
          <p:nvPr>
            <p:ph type="body" idx="4294967295"/>
            <p:custDataLst>
              <p:tags r:id="rId1"/>
            </p:custDataLst>
          </p:nvPr>
        </p:nvSpPr>
        <p:spPr>
          <a:xfrm>
            <a:off x="914400" y="1219200"/>
            <a:ext cx="7772400" cy="5257800"/>
          </a:xfrm>
        </p:spPr>
        <p:txBody>
          <a:bodyPr/>
          <a:lstStyle/>
          <a:p>
            <a:pPr eaLnBrk="1" hangingPunct="1"/>
            <a:r>
              <a:rPr lang="en-US" dirty="0" smtClean="0"/>
              <a:t>Estimate the power consumption of a wireless handheld computer</a:t>
            </a:r>
          </a:p>
          <a:p>
            <a:pPr lvl="1" eaLnBrk="1" hangingPunct="1"/>
            <a:r>
              <a:rPr lang="en-US" i="1" dirty="0" smtClean="0"/>
              <a:t>V</a:t>
            </a:r>
            <a:r>
              <a:rPr lang="en-US" i="1" baseline="-25000" dirty="0" smtClean="0"/>
              <a:t>DD</a:t>
            </a:r>
            <a:r>
              <a:rPr lang="en-US" dirty="0" smtClean="0"/>
              <a:t> = 1.2 V</a:t>
            </a:r>
          </a:p>
          <a:p>
            <a:pPr lvl="1" eaLnBrk="1" hangingPunct="1"/>
            <a:r>
              <a:rPr lang="en-US" i="1" dirty="0" smtClean="0"/>
              <a:t>C</a:t>
            </a:r>
            <a:r>
              <a:rPr lang="en-US" dirty="0" smtClean="0"/>
              <a:t> = 20 </a:t>
            </a:r>
            <a:r>
              <a:rPr lang="en-US" dirty="0" err="1" smtClean="0"/>
              <a:t>nF</a:t>
            </a:r>
            <a:endParaRPr lang="en-US" dirty="0" smtClean="0"/>
          </a:p>
          <a:p>
            <a:pPr lvl="1" eaLnBrk="1" hangingPunct="1"/>
            <a:r>
              <a:rPr lang="en-US" i="1" dirty="0" smtClean="0"/>
              <a:t>f </a:t>
            </a:r>
            <a:r>
              <a:rPr lang="en-US" dirty="0" smtClean="0"/>
              <a:t>= 1 GHz</a:t>
            </a:r>
          </a:p>
          <a:p>
            <a:pPr lvl="1" eaLnBrk="1" hangingPunct="1"/>
            <a:r>
              <a:rPr lang="en-US" i="1" dirty="0" smtClean="0"/>
              <a:t>I</a:t>
            </a:r>
            <a:r>
              <a:rPr lang="en-US" i="1" baseline="-25000" dirty="0" smtClean="0"/>
              <a:t>DD</a:t>
            </a:r>
            <a:r>
              <a:rPr lang="en-US" dirty="0" smtClean="0"/>
              <a:t> = 20 mA</a:t>
            </a:r>
          </a:p>
          <a:p>
            <a:pPr eaLnBrk="1" hangingPunct="1">
              <a:buFontTx/>
              <a:buNone/>
            </a:pP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Power Consumption Example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896546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9" name="Rectangle 3"/>
          <p:cNvSpPr>
            <a:spLocks noGrp="1" noChangeArrowheads="1"/>
          </p:cNvSpPr>
          <p:nvPr>
            <p:ph type="body" idx="4294967295"/>
            <p:custDataLst>
              <p:tags r:id="rId1"/>
            </p:custDataLst>
          </p:nvPr>
        </p:nvSpPr>
        <p:spPr>
          <a:xfrm>
            <a:off x="914400" y="1219200"/>
            <a:ext cx="7772400" cy="5257800"/>
          </a:xfrm>
        </p:spPr>
        <p:txBody>
          <a:bodyPr>
            <a:normAutofit lnSpcReduction="10000"/>
          </a:bodyPr>
          <a:lstStyle/>
          <a:p>
            <a:pPr eaLnBrk="1" hangingPunct="1"/>
            <a:r>
              <a:rPr lang="en-US" dirty="0" smtClean="0"/>
              <a:t>Estimate the power consumption of a wireless handheld computer</a:t>
            </a:r>
          </a:p>
          <a:p>
            <a:pPr lvl="1" eaLnBrk="1" hangingPunct="1"/>
            <a:r>
              <a:rPr lang="en-US" i="1" dirty="0" smtClean="0"/>
              <a:t>V</a:t>
            </a:r>
            <a:r>
              <a:rPr lang="en-US" i="1" baseline="-25000" dirty="0" smtClean="0"/>
              <a:t>DD</a:t>
            </a:r>
            <a:r>
              <a:rPr lang="en-US" dirty="0" smtClean="0"/>
              <a:t> = 1.2 V</a:t>
            </a:r>
          </a:p>
          <a:p>
            <a:pPr lvl="1" eaLnBrk="1" hangingPunct="1"/>
            <a:r>
              <a:rPr lang="en-US" i="1" dirty="0" smtClean="0"/>
              <a:t>C</a:t>
            </a:r>
            <a:r>
              <a:rPr lang="en-US" dirty="0" smtClean="0"/>
              <a:t> = 20 </a:t>
            </a:r>
            <a:r>
              <a:rPr lang="en-US" dirty="0" err="1" smtClean="0"/>
              <a:t>nF</a:t>
            </a:r>
            <a:endParaRPr lang="en-US" dirty="0" smtClean="0"/>
          </a:p>
          <a:p>
            <a:pPr lvl="1" eaLnBrk="1" hangingPunct="1"/>
            <a:r>
              <a:rPr lang="en-US" i="1" dirty="0" smtClean="0"/>
              <a:t>f </a:t>
            </a:r>
            <a:r>
              <a:rPr lang="en-US" dirty="0" smtClean="0"/>
              <a:t>= 1 GHz</a:t>
            </a:r>
          </a:p>
          <a:p>
            <a:pPr lvl="1" eaLnBrk="1" hangingPunct="1"/>
            <a:r>
              <a:rPr lang="en-US" i="1" dirty="0" smtClean="0"/>
              <a:t>I</a:t>
            </a:r>
            <a:r>
              <a:rPr lang="en-US" i="1" baseline="-25000" dirty="0" smtClean="0"/>
              <a:t>DD</a:t>
            </a:r>
            <a:r>
              <a:rPr lang="en-US" dirty="0" smtClean="0"/>
              <a:t> = 20 mA</a:t>
            </a:r>
          </a:p>
          <a:p>
            <a:pPr eaLnBrk="1" hangingPunct="1">
              <a:buFontTx/>
              <a:buNone/>
            </a:pPr>
            <a:endParaRPr lang="en-US" sz="1200" dirty="0" smtClean="0"/>
          </a:p>
          <a:p>
            <a:pPr eaLnBrk="1" hangingPunct="1">
              <a:buFontTx/>
              <a:buNone/>
            </a:pPr>
            <a:r>
              <a:rPr lang="en-US" i="1" dirty="0" smtClean="0">
                <a:solidFill>
                  <a:schemeClr val="accent2"/>
                </a:solidFill>
              </a:rPr>
              <a:t>P</a:t>
            </a:r>
            <a:r>
              <a:rPr lang="en-US" dirty="0" smtClean="0">
                <a:solidFill>
                  <a:schemeClr val="accent2"/>
                </a:solidFill>
              </a:rPr>
              <a:t> = ½</a:t>
            </a:r>
            <a:r>
              <a:rPr lang="en-US" i="1" dirty="0" smtClean="0">
                <a:solidFill>
                  <a:schemeClr val="accent2"/>
                </a:solidFill>
              </a:rPr>
              <a:t>CV</a:t>
            </a:r>
            <a:r>
              <a:rPr lang="en-US" i="1" baseline="-25000" dirty="0" smtClean="0">
                <a:solidFill>
                  <a:schemeClr val="accent2"/>
                </a:solidFill>
              </a:rPr>
              <a:t>DD</a:t>
            </a:r>
            <a:r>
              <a:rPr lang="en-US" baseline="30000" dirty="0" smtClean="0">
                <a:solidFill>
                  <a:schemeClr val="accent2"/>
                </a:solidFill>
              </a:rPr>
              <a:t>2</a:t>
            </a:r>
            <a:r>
              <a:rPr lang="en-US" i="1" dirty="0" smtClean="0">
                <a:solidFill>
                  <a:schemeClr val="accent2"/>
                </a:solidFill>
              </a:rPr>
              <a:t>f</a:t>
            </a:r>
            <a:r>
              <a:rPr lang="en-US" dirty="0" smtClean="0">
                <a:solidFill>
                  <a:schemeClr val="accent2"/>
                </a:solidFill>
              </a:rPr>
              <a:t>  + I</a:t>
            </a:r>
            <a:r>
              <a:rPr lang="en-US" i="1" baseline="-25000" dirty="0" smtClean="0">
                <a:solidFill>
                  <a:schemeClr val="accent2"/>
                </a:solidFill>
              </a:rPr>
              <a:t>DD</a:t>
            </a:r>
            <a:r>
              <a:rPr lang="en-US" i="1" dirty="0" smtClean="0">
                <a:solidFill>
                  <a:schemeClr val="accent2"/>
                </a:solidFill>
              </a:rPr>
              <a:t>V</a:t>
            </a:r>
            <a:r>
              <a:rPr lang="en-US" i="1" baseline="-25000" dirty="0" smtClean="0">
                <a:solidFill>
                  <a:schemeClr val="accent2"/>
                </a:solidFill>
              </a:rPr>
              <a:t>DD</a:t>
            </a:r>
            <a:endParaRPr lang="en-US" i="1" dirty="0" smtClean="0">
              <a:solidFill>
                <a:schemeClr val="accent2"/>
              </a:solidFill>
            </a:endParaRPr>
          </a:p>
          <a:p>
            <a:pPr eaLnBrk="1" hangingPunct="1">
              <a:buFontTx/>
              <a:buNone/>
            </a:pPr>
            <a:r>
              <a:rPr lang="en-US" sz="2400" dirty="0" smtClean="0"/>
              <a:t>    </a:t>
            </a:r>
            <a:r>
              <a:rPr lang="en-US" dirty="0" smtClean="0"/>
              <a:t>=</a:t>
            </a:r>
            <a:r>
              <a:rPr lang="en-US" sz="2400" dirty="0" smtClean="0"/>
              <a:t> </a:t>
            </a:r>
            <a:r>
              <a:rPr lang="en-US" dirty="0" smtClean="0"/>
              <a:t>½(20 </a:t>
            </a:r>
            <a:r>
              <a:rPr lang="en-US" dirty="0" err="1" smtClean="0"/>
              <a:t>nF</a:t>
            </a:r>
            <a:r>
              <a:rPr lang="en-US" dirty="0" smtClean="0"/>
              <a:t>)(1.2 V)</a:t>
            </a:r>
            <a:r>
              <a:rPr lang="en-US" baseline="30000" dirty="0" smtClean="0"/>
              <a:t>2</a:t>
            </a:r>
            <a:r>
              <a:rPr lang="en-US" dirty="0" smtClean="0"/>
              <a:t>(1 GHz)  +   </a:t>
            </a:r>
          </a:p>
          <a:p>
            <a:pPr eaLnBrk="1" hangingPunct="1">
              <a:buFontTx/>
              <a:buNone/>
            </a:pPr>
            <a:r>
              <a:rPr lang="en-US" dirty="0" smtClean="0"/>
              <a:t>      (20 mA)(1.2 V)</a:t>
            </a:r>
          </a:p>
          <a:p>
            <a:pPr eaLnBrk="1" hangingPunct="1">
              <a:buFontTx/>
              <a:buNone/>
            </a:pPr>
            <a:r>
              <a:rPr lang="en-US" dirty="0" smtClean="0"/>
              <a:t>   </a:t>
            </a:r>
            <a:r>
              <a:rPr lang="en-US" b="1" dirty="0" smtClean="0">
                <a:solidFill>
                  <a:schemeClr val="accent2"/>
                </a:solidFill>
              </a:rPr>
              <a:t>= 14.4 W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Power Consumption Example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14761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9931</TotalTime>
  <Words>2946</Words>
  <Application>Microsoft Macintosh PowerPoint</Application>
  <PresentationFormat>Presentación en pantalla (4:3)</PresentationFormat>
  <Paragraphs>891</Paragraphs>
  <Slides>98</Slides>
  <Notes>97</Notes>
  <HiddenSlides>20</HiddenSlides>
  <MMClips>0</MMClips>
  <ScaleCrop>false</ScaleCrop>
  <HeadingPairs>
    <vt:vector size="6" baseType="variant">
      <vt:variant>
        <vt:lpstr>Tema</vt:lpstr>
      </vt:variant>
      <vt:variant>
        <vt:i4>1</vt:i4>
      </vt:variant>
      <vt:variant>
        <vt:lpstr>Servidores OLE incrustados</vt:lpstr>
      </vt:variant>
      <vt:variant>
        <vt:i4>3</vt:i4>
      </vt:variant>
      <vt:variant>
        <vt:lpstr>Títulos de diapositiva</vt:lpstr>
      </vt:variant>
      <vt:variant>
        <vt:i4>98</vt:i4>
      </vt:variant>
    </vt:vector>
  </HeadingPairs>
  <TitlesOfParts>
    <vt:vector size="102" baseType="lpstr">
      <vt:lpstr>Office Theme</vt:lpstr>
      <vt:lpstr>VISIO</vt:lpstr>
      <vt:lpstr>EcuaciÛn</vt:lpstr>
      <vt:lpstr>Equation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Harvey Mudd College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sharris</dc:creator>
  <cp:lastModifiedBy>Javier Cañas</cp:lastModifiedBy>
  <cp:revision>34</cp:revision>
  <dcterms:created xsi:type="dcterms:W3CDTF">2012-08-07T04:56:47Z</dcterms:created>
  <dcterms:modified xsi:type="dcterms:W3CDTF">2014-05-01T21:50:14Z</dcterms:modified>
</cp:coreProperties>
</file>